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3"/>
  </p:notesMasterIdLst>
  <p:sldIdLst>
    <p:sldId id="261" r:id="rId6"/>
    <p:sldId id="262" r:id="rId7"/>
    <p:sldId id="291" r:id="rId8"/>
    <p:sldId id="2147481261" r:id="rId9"/>
    <p:sldId id="2147481262" r:id="rId10"/>
    <p:sldId id="2147481263" r:id="rId11"/>
    <p:sldId id="2147481264" r:id="rId12"/>
    <p:sldId id="2147481265" r:id="rId13"/>
    <p:sldId id="2147481266" r:id="rId14"/>
    <p:sldId id="2147481267" r:id="rId15"/>
    <p:sldId id="2147481268" r:id="rId16"/>
    <p:sldId id="2147481269" r:id="rId17"/>
    <p:sldId id="2147481270" r:id="rId18"/>
    <p:sldId id="2147481271" r:id="rId19"/>
    <p:sldId id="2147481272" r:id="rId20"/>
    <p:sldId id="2147481273" r:id="rId21"/>
    <p:sldId id="2147481274" r:id="rId22"/>
    <p:sldId id="2147481275" r:id="rId23"/>
    <p:sldId id="2147481276" r:id="rId24"/>
    <p:sldId id="2147481277" r:id="rId25"/>
    <p:sldId id="2147481278" r:id="rId26"/>
    <p:sldId id="2147481279" r:id="rId27"/>
    <p:sldId id="2147481280" r:id="rId28"/>
    <p:sldId id="2147481281" r:id="rId29"/>
    <p:sldId id="2147481282" r:id="rId30"/>
    <p:sldId id="2147481283" r:id="rId31"/>
    <p:sldId id="268" r:id="rId32"/>
    <p:sldId id="2147481287" r:id="rId33"/>
    <p:sldId id="2147481290" r:id="rId34"/>
    <p:sldId id="2147481289" r:id="rId35"/>
    <p:sldId id="2147481288" r:id="rId36"/>
    <p:sldId id="2147481260" r:id="rId37"/>
    <p:sldId id="2147481284" r:id="rId38"/>
    <p:sldId id="2147481285" r:id="rId39"/>
    <p:sldId id="2147481286" r:id="rId40"/>
    <p:sldId id="292" r:id="rId41"/>
    <p:sldId id="259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706FD7-416F-4B1D-AE17-76A766E9B526}">
          <p14:sldIdLst>
            <p14:sldId id="261"/>
            <p14:sldId id="262"/>
            <p14:sldId id="291"/>
            <p14:sldId id="2147481261"/>
            <p14:sldId id="2147481262"/>
            <p14:sldId id="2147481263"/>
            <p14:sldId id="2147481264"/>
            <p14:sldId id="2147481265"/>
            <p14:sldId id="2147481266"/>
            <p14:sldId id="2147481267"/>
            <p14:sldId id="2147481268"/>
            <p14:sldId id="2147481269"/>
            <p14:sldId id="2147481270"/>
            <p14:sldId id="2147481271"/>
            <p14:sldId id="2147481272"/>
            <p14:sldId id="2147481273"/>
            <p14:sldId id="2147481274"/>
            <p14:sldId id="2147481275"/>
            <p14:sldId id="2147481276"/>
            <p14:sldId id="2147481277"/>
            <p14:sldId id="2147481278"/>
            <p14:sldId id="2147481279"/>
            <p14:sldId id="2147481280"/>
            <p14:sldId id="2147481281"/>
            <p14:sldId id="2147481282"/>
            <p14:sldId id="2147481283"/>
            <p14:sldId id="268"/>
            <p14:sldId id="2147481287"/>
            <p14:sldId id="2147481290"/>
            <p14:sldId id="2147481289"/>
            <p14:sldId id="2147481288"/>
            <p14:sldId id="2147481260"/>
            <p14:sldId id="2147481284"/>
            <p14:sldId id="2147481285"/>
            <p14:sldId id="2147481286"/>
            <p14:sldId id="29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ABE3"/>
    <a:srgbClr val="742774"/>
    <a:srgbClr val="8BDDF3"/>
    <a:srgbClr val="0066FF"/>
    <a:srgbClr val="DFA210"/>
    <a:srgbClr val="F1CA3D"/>
    <a:srgbClr val="F7DB63"/>
    <a:srgbClr val="F2C811"/>
    <a:srgbClr val="0B556A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A440D3-084A-43C7-88B2-C5AC625FFF3E}" v="55" dt="2024-06-26T11:31:49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Vachala" userId="91433487-0c4d-408d-9c05-4db9b7ff8fc7" providerId="ADAL" clId="{446D7FFC-F822-4198-9B89-3BE753F047AA}"/>
    <pc:docChg chg="undo custSel addSld delSld modSld sldOrd modSection">
      <pc:chgData name="David Vachala" userId="91433487-0c4d-408d-9c05-4db9b7ff8fc7" providerId="ADAL" clId="{446D7FFC-F822-4198-9B89-3BE753F047AA}" dt="2024-04-24T10:44:59.029" v="548" actId="20577"/>
      <pc:docMkLst>
        <pc:docMk/>
      </pc:docMkLst>
      <pc:sldChg chg="modSp del mod">
        <pc:chgData name="David Vachala" userId="91433487-0c4d-408d-9c05-4db9b7ff8fc7" providerId="ADAL" clId="{446D7FFC-F822-4198-9B89-3BE753F047AA}" dt="2024-04-23T17:43:53.904" v="10" actId="47"/>
        <pc:sldMkLst>
          <pc:docMk/>
          <pc:sldMk cId="3674066786" sldId="256"/>
        </pc:sldMkLst>
        <pc:spChg chg="mod">
          <ac:chgData name="David Vachala" userId="91433487-0c4d-408d-9c05-4db9b7ff8fc7" providerId="ADAL" clId="{446D7FFC-F822-4198-9B89-3BE753F047AA}" dt="2024-04-23T17:43:48.189" v="9" actId="27636"/>
          <ac:spMkLst>
            <pc:docMk/>
            <pc:sldMk cId="3674066786" sldId="256"/>
            <ac:spMk id="8" creationId="{88B82E67-C906-4FA9-BD44-A226DC6C19B0}"/>
          </ac:spMkLst>
        </pc:spChg>
      </pc:sldChg>
      <pc:sldChg chg="del">
        <pc:chgData name="David Vachala" userId="91433487-0c4d-408d-9c05-4db9b7ff8fc7" providerId="ADAL" clId="{446D7FFC-F822-4198-9B89-3BE753F047AA}" dt="2024-04-23T17:43:56.247" v="11" actId="47"/>
        <pc:sldMkLst>
          <pc:docMk/>
          <pc:sldMk cId="1733871832" sldId="2147481172"/>
        </pc:sldMkLst>
      </pc:sldChg>
      <pc:sldChg chg="addSp delSp modSp mod">
        <pc:chgData name="David Vachala" userId="91433487-0c4d-408d-9c05-4db9b7ff8fc7" providerId="ADAL" clId="{446D7FFC-F822-4198-9B89-3BE753F047AA}" dt="2024-04-23T18:23:09.588" v="42" actId="1076"/>
        <pc:sldMkLst>
          <pc:docMk/>
          <pc:sldMk cId="2962404955" sldId="2147481185"/>
        </pc:sldMkLst>
        <pc:spChg chg="mod">
          <ac:chgData name="David Vachala" userId="91433487-0c4d-408d-9c05-4db9b7ff8fc7" providerId="ADAL" clId="{446D7FFC-F822-4198-9B89-3BE753F047AA}" dt="2024-04-23T18:19:57.123" v="30" actId="27636"/>
          <ac:spMkLst>
            <pc:docMk/>
            <pc:sldMk cId="2962404955" sldId="2147481185"/>
            <ac:spMk id="2" creationId="{8D07E74B-F0FF-C51A-A8BA-A61C5A3CF0FA}"/>
          </ac:spMkLst>
        </pc:spChg>
        <pc:spChg chg="mod">
          <ac:chgData name="David Vachala" userId="91433487-0c4d-408d-9c05-4db9b7ff8fc7" providerId="ADAL" clId="{446D7FFC-F822-4198-9B89-3BE753F047AA}" dt="2024-04-23T18:22:37.254" v="38" actId="20577"/>
          <ac:spMkLst>
            <pc:docMk/>
            <pc:sldMk cId="2962404955" sldId="2147481185"/>
            <ac:spMk id="3" creationId="{B8BD7BFB-A08B-67B8-D1F1-F726351A8282}"/>
          </ac:spMkLst>
        </pc:spChg>
        <pc:spChg chg="add mod">
          <ac:chgData name="David Vachala" userId="91433487-0c4d-408d-9c05-4db9b7ff8fc7" providerId="ADAL" clId="{446D7FFC-F822-4198-9B89-3BE753F047AA}" dt="2024-04-23T18:23:09.588" v="42" actId="1076"/>
          <ac:spMkLst>
            <pc:docMk/>
            <pc:sldMk cId="2962404955" sldId="2147481185"/>
            <ac:spMk id="6" creationId="{29A8C86D-C49A-8450-CCEB-F85FF00AC54D}"/>
          </ac:spMkLst>
        </pc:spChg>
        <pc:picChg chg="add mod">
          <ac:chgData name="David Vachala" userId="91433487-0c4d-408d-9c05-4db9b7ff8fc7" providerId="ADAL" clId="{446D7FFC-F822-4198-9B89-3BE753F047AA}" dt="2024-04-23T18:22:45.252" v="40" actId="1076"/>
          <ac:picMkLst>
            <pc:docMk/>
            <pc:sldMk cId="2962404955" sldId="2147481185"/>
            <ac:picMk id="1026" creationId="{9C06997C-1EEC-F91D-1585-BE87C28869EA}"/>
          </ac:picMkLst>
        </pc:picChg>
        <pc:picChg chg="add del mod">
          <ac:chgData name="David Vachala" userId="91433487-0c4d-408d-9c05-4db9b7ff8fc7" providerId="ADAL" clId="{446D7FFC-F822-4198-9B89-3BE753F047AA}" dt="2024-04-23T18:21:40.386" v="31" actId="478"/>
          <ac:picMkLst>
            <pc:docMk/>
            <pc:sldMk cId="2962404955" sldId="2147481185"/>
            <ac:picMk id="1028" creationId="{96447273-7549-A7DB-0AE7-41757023AFB1}"/>
          </ac:picMkLst>
        </pc:picChg>
      </pc:sldChg>
      <pc:sldChg chg="modSp add mod">
        <pc:chgData name="David Vachala" userId="91433487-0c4d-408d-9c05-4db9b7ff8fc7" providerId="ADAL" clId="{446D7FFC-F822-4198-9B89-3BE753F047AA}" dt="2024-04-23T17:43:47.927" v="8" actId="27636"/>
        <pc:sldMkLst>
          <pc:docMk/>
          <pc:sldMk cId="1614653592" sldId="2147481186"/>
        </pc:sldMkLst>
        <pc:spChg chg="mod">
          <ac:chgData name="David Vachala" userId="91433487-0c4d-408d-9c05-4db9b7ff8fc7" providerId="ADAL" clId="{446D7FFC-F822-4198-9B89-3BE753F047AA}" dt="2024-04-23T17:43:47.927" v="8" actId="27636"/>
          <ac:spMkLst>
            <pc:docMk/>
            <pc:sldMk cId="1614653592" sldId="2147481186"/>
            <ac:spMk id="8" creationId="{88B82E67-C906-4FA9-BD44-A226DC6C19B0}"/>
          </ac:spMkLst>
        </pc:spChg>
      </pc:sldChg>
      <pc:sldChg chg="modSp add del mod">
        <pc:chgData name="David Vachala" userId="91433487-0c4d-408d-9c05-4db9b7ff8fc7" providerId="ADAL" clId="{446D7FFC-F822-4198-9B89-3BE753F047AA}" dt="2024-04-23T17:43:47.722" v="6"/>
        <pc:sldMkLst>
          <pc:docMk/>
          <pc:sldMk cId="3872566479" sldId="2147481186"/>
        </pc:sldMkLst>
        <pc:spChg chg="mod">
          <ac:chgData name="David Vachala" userId="91433487-0c4d-408d-9c05-4db9b7ff8fc7" providerId="ADAL" clId="{446D7FFC-F822-4198-9B89-3BE753F047AA}" dt="2024-04-23T17:43:47.722" v="6"/>
          <ac:spMkLst>
            <pc:docMk/>
            <pc:sldMk cId="3872566479" sldId="2147481186"/>
            <ac:spMk id="8" creationId="{88B82E67-C906-4FA9-BD44-A226DC6C19B0}"/>
          </ac:spMkLst>
        </pc:spChg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1719247953" sldId="2147481187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3019131811" sldId="214748118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460629671" sldId="214748118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716874063" sldId="214748118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644991309" sldId="214748119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599819194" sldId="214748119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765093773" sldId="214748119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902682635" sldId="214748119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524552491" sldId="214748119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0713276" sldId="214748119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793067698" sldId="2147481196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846904288" sldId="214748119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783559640" sldId="214748119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98196507" sldId="214748119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331962089" sldId="214748120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662729588" sldId="214748120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882776218" sldId="214748120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188586832" sldId="214748120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80041391" sldId="214748120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309318632" sldId="214748120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4247859210" sldId="2147481206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1948952389" sldId="2147481207"/>
        </pc:sldMkLst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2278002673" sldId="2147481207"/>
        </pc:sldMkLst>
      </pc:sldChg>
      <pc:sldChg chg="addSp delSp modSp add mod">
        <pc:chgData name="David Vachala" userId="91433487-0c4d-408d-9c05-4db9b7ff8fc7" providerId="ADAL" clId="{446D7FFC-F822-4198-9B89-3BE753F047AA}" dt="2024-04-24T06:44:01.499" v="393" actId="14100"/>
        <pc:sldMkLst>
          <pc:docMk/>
          <pc:sldMk cId="505229821" sldId="2147481208"/>
        </pc:sldMkLst>
        <pc:spChg chg="mod">
          <ac:chgData name="David Vachala" userId="91433487-0c4d-408d-9c05-4db9b7ff8fc7" providerId="ADAL" clId="{446D7FFC-F822-4198-9B89-3BE753F047AA}" dt="2024-04-23T18:25:21.540" v="68" actId="20577"/>
          <ac:spMkLst>
            <pc:docMk/>
            <pc:sldMk cId="505229821" sldId="2147481208"/>
            <ac:spMk id="2" creationId="{001BD6AA-CE6D-BFE0-12B7-705AD6CE2557}"/>
          </ac:spMkLst>
        </pc:spChg>
        <pc:spChg chg="add del mod">
          <ac:chgData name="David Vachala" userId="91433487-0c4d-408d-9c05-4db9b7ff8fc7" providerId="ADAL" clId="{446D7FFC-F822-4198-9B89-3BE753F047AA}" dt="2024-04-24T06:44:01.499" v="393" actId="14100"/>
          <ac:spMkLst>
            <pc:docMk/>
            <pc:sldMk cId="505229821" sldId="2147481208"/>
            <ac:spMk id="3" creationId="{23FC1322-CCBD-796D-EE01-D114F5A46F0D}"/>
          </ac:spMkLst>
        </pc:spChg>
        <pc:picChg chg="add del mod ord">
          <ac:chgData name="David Vachala" userId="91433487-0c4d-408d-9c05-4db9b7ff8fc7" providerId="ADAL" clId="{446D7FFC-F822-4198-9B89-3BE753F047AA}" dt="2024-04-23T18:24:01.299" v="48" actId="22"/>
          <ac:picMkLst>
            <pc:docMk/>
            <pc:sldMk cId="505229821" sldId="2147481208"/>
            <ac:picMk id="6" creationId="{ABFE93E3-A20E-35F8-D738-A9247EFAF802}"/>
          </ac:picMkLst>
        </pc:picChg>
        <pc:picChg chg="add mod">
          <ac:chgData name="David Vachala" userId="91433487-0c4d-408d-9c05-4db9b7ff8fc7" providerId="ADAL" clId="{446D7FFC-F822-4198-9B89-3BE753F047AA}" dt="2024-04-23T18:24:09.675" v="53" actId="1076"/>
          <ac:picMkLst>
            <pc:docMk/>
            <pc:sldMk cId="505229821" sldId="2147481208"/>
            <ac:picMk id="8" creationId="{EA43EEC9-D613-D18D-2D3F-A14BC3CD94C9}"/>
          </ac:picMkLst>
        </pc:picChg>
      </pc:sldChg>
      <pc:sldChg chg="addSp modSp add mod ord">
        <pc:chgData name="David Vachala" userId="91433487-0c4d-408d-9c05-4db9b7ff8fc7" providerId="ADAL" clId="{446D7FFC-F822-4198-9B89-3BE753F047AA}" dt="2024-04-24T07:05:53.170" v="533" actId="14100"/>
        <pc:sldMkLst>
          <pc:docMk/>
          <pc:sldMk cId="3161466547" sldId="2147481209"/>
        </pc:sldMkLst>
        <pc:spChg chg="mod">
          <ac:chgData name="David Vachala" userId="91433487-0c4d-408d-9c05-4db9b7ff8fc7" providerId="ADAL" clId="{446D7FFC-F822-4198-9B89-3BE753F047AA}" dt="2024-04-23T18:27:32.686" v="78" actId="27636"/>
          <ac:spMkLst>
            <pc:docMk/>
            <pc:sldMk cId="3161466547" sldId="2147481209"/>
            <ac:spMk id="2" creationId="{5812A4EC-CFF9-DBFC-4409-9F3E04137140}"/>
          </ac:spMkLst>
        </pc:spChg>
        <pc:spChg chg="mod">
          <ac:chgData name="David Vachala" userId="91433487-0c4d-408d-9c05-4db9b7ff8fc7" providerId="ADAL" clId="{446D7FFC-F822-4198-9B89-3BE753F047AA}" dt="2024-04-23T18:29:48.529" v="186" actId="20577"/>
          <ac:spMkLst>
            <pc:docMk/>
            <pc:sldMk cId="3161466547" sldId="2147481209"/>
            <ac:spMk id="3" creationId="{081EA1E2-8143-CE07-76FB-46D595EE03CC}"/>
          </ac:spMkLst>
        </pc:spChg>
        <pc:spChg chg="add mod">
          <ac:chgData name="David Vachala" userId="91433487-0c4d-408d-9c05-4db9b7ff8fc7" providerId="ADAL" clId="{446D7FFC-F822-4198-9B89-3BE753F047AA}" dt="2024-04-24T07:05:53.170" v="533" actId="14100"/>
          <ac:spMkLst>
            <pc:docMk/>
            <pc:sldMk cId="3161466547" sldId="2147481209"/>
            <ac:spMk id="6" creationId="{C2F4D1D8-A649-D32A-1E43-9B724DCE612C}"/>
          </ac:spMkLst>
        </pc:spChg>
        <pc:picChg chg="add mod">
          <ac:chgData name="David Vachala" userId="91433487-0c4d-408d-9c05-4db9b7ff8fc7" providerId="ADAL" clId="{446D7FFC-F822-4198-9B89-3BE753F047AA}" dt="2024-04-23T18:27:51.663" v="81" actId="1076"/>
          <ac:picMkLst>
            <pc:docMk/>
            <pc:sldMk cId="3161466547" sldId="2147481209"/>
            <ac:picMk id="2050" creationId="{A7F84770-669C-CB09-BE28-42303D17A4DE}"/>
          </ac:picMkLst>
        </pc:picChg>
        <pc:picChg chg="add mod">
          <ac:chgData name="David Vachala" userId="91433487-0c4d-408d-9c05-4db9b7ff8fc7" providerId="ADAL" clId="{446D7FFC-F822-4198-9B89-3BE753F047AA}" dt="2024-04-24T07:05:50.468" v="532" actId="1076"/>
          <ac:picMkLst>
            <pc:docMk/>
            <pc:sldMk cId="3161466547" sldId="2147481209"/>
            <ac:picMk id="2052" creationId="{FD49AED0-608B-80AF-3FCB-9C72F38580F4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0:55.583" v="232" actId="14100"/>
        <pc:sldMkLst>
          <pc:docMk/>
          <pc:sldMk cId="419139086" sldId="2147481210"/>
        </pc:sldMkLst>
        <pc:spChg chg="mod">
          <ac:chgData name="David Vachala" userId="91433487-0c4d-408d-9c05-4db9b7ff8fc7" providerId="ADAL" clId="{446D7FFC-F822-4198-9B89-3BE753F047AA}" dt="2024-04-23T18:30:16.642" v="222" actId="20577"/>
          <ac:spMkLst>
            <pc:docMk/>
            <pc:sldMk cId="419139086" sldId="2147481210"/>
            <ac:spMk id="2" creationId="{B1BEA49D-E91B-61C4-7F63-3090D43E4055}"/>
          </ac:spMkLst>
        </pc:spChg>
        <pc:spChg chg="mod">
          <ac:chgData name="David Vachala" userId="91433487-0c4d-408d-9c05-4db9b7ff8fc7" providerId="ADAL" clId="{446D7FFC-F822-4198-9B89-3BE753F047AA}" dt="2024-04-23T18:30:55.583" v="232" actId="14100"/>
          <ac:spMkLst>
            <pc:docMk/>
            <pc:sldMk cId="419139086" sldId="2147481210"/>
            <ac:spMk id="3" creationId="{F7F593C1-5E8D-A3F4-E370-B11521224444}"/>
          </ac:spMkLst>
        </pc:spChg>
        <pc:picChg chg="add mod">
          <ac:chgData name="David Vachala" userId="91433487-0c4d-408d-9c05-4db9b7ff8fc7" providerId="ADAL" clId="{446D7FFC-F822-4198-9B89-3BE753F047AA}" dt="2024-04-23T18:30:03.965" v="191" actId="1076"/>
          <ac:picMkLst>
            <pc:docMk/>
            <pc:sldMk cId="419139086" sldId="2147481210"/>
            <ac:picMk id="3074" creationId="{1A13F354-EDC4-1572-05C5-58F10FCB45AE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2:24.602" v="291" actId="20577"/>
        <pc:sldMkLst>
          <pc:docMk/>
          <pc:sldMk cId="1685391776" sldId="2147481211"/>
        </pc:sldMkLst>
        <pc:spChg chg="mod">
          <ac:chgData name="David Vachala" userId="91433487-0c4d-408d-9c05-4db9b7ff8fc7" providerId="ADAL" clId="{446D7FFC-F822-4198-9B89-3BE753F047AA}" dt="2024-04-23T18:32:24.602" v="291" actId="20577"/>
          <ac:spMkLst>
            <pc:docMk/>
            <pc:sldMk cId="1685391776" sldId="2147481211"/>
            <ac:spMk id="2" creationId="{B3710E60-6032-CDC5-BD04-442A2A9FF8DF}"/>
          </ac:spMkLst>
        </pc:spChg>
        <pc:spChg chg="mod">
          <ac:chgData name="David Vachala" userId="91433487-0c4d-408d-9c05-4db9b7ff8fc7" providerId="ADAL" clId="{446D7FFC-F822-4198-9B89-3BE753F047AA}" dt="2024-04-23T18:32:01.459" v="242" actId="27636"/>
          <ac:spMkLst>
            <pc:docMk/>
            <pc:sldMk cId="1685391776" sldId="2147481211"/>
            <ac:spMk id="3" creationId="{50E98FF5-4CC2-8F56-E92C-014DE2EFD345}"/>
          </ac:spMkLst>
        </pc:spChg>
        <pc:spChg chg="add mod">
          <ac:chgData name="David Vachala" userId="91433487-0c4d-408d-9c05-4db9b7ff8fc7" providerId="ADAL" clId="{446D7FFC-F822-4198-9B89-3BE753F047AA}" dt="2024-04-23T18:31:35.363" v="240" actId="1076"/>
          <ac:spMkLst>
            <pc:docMk/>
            <pc:sldMk cId="1685391776" sldId="2147481211"/>
            <ac:spMk id="6" creationId="{E9033A90-6F1C-58D9-6257-8911EBB4E7DA}"/>
          </ac:spMkLst>
        </pc:spChg>
        <pc:picChg chg="add mod">
          <ac:chgData name="David Vachala" userId="91433487-0c4d-408d-9c05-4db9b7ff8fc7" providerId="ADAL" clId="{446D7FFC-F822-4198-9B89-3BE753F047AA}" dt="2024-04-23T18:31:14.712" v="237" actId="1076"/>
          <ac:picMkLst>
            <pc:docMk/>
            <pc:sldMk cId="1685391776" sldId="2147481211"/>
            <ac:picMk id="4098" creationId="{43BC304F-6D10-1A06-E4D3-A67D58C7079E}"/>
          </ac:picMkLst>
        </pc:picChg>
      </pc:sldChg>
      <pc:sldChg chg="addSp modSp new del mod">
        <pc:chgData name="David Vachala" userId="91433487-0c4d-408d-9c05-4db9b7ff8fc7" providerId="ADAL" clId="{446D7FFC-F822-4198-9B89-3BE753F047AA}" dt="2024-04-24T06:51:19.287" v="465" actId="47"/>
        <pc:sldMkLst>
          <pc:docMk/>
          <pc:sldMk cId="4292396252" sldId="2147481212"/>
        </pc:sldMkLst>
        <pc:spChg chg="mod">
          <ac:chgData name="David Vachala" userId="91433487-0c4d-408d-9c05-4db9b7ff8fc7" providerId="ADAL" clId="{446D7FFC-F822-4198-9B89-3BE753F047AA}" dt="2024-04-23T18:34:12.915" v="331" actId="20577"/>
          <ac:spMkLst>
            <pc:docMk/>
            <pc:sldMk cId="4292396252" sldId="2147481212"/>
            <ac:spMk id="2" creationId="{39CFEDCD-82FF-2F8E-06B5-865FAC391E07}"/>
          </ac:spMkLst>
        </pc:spChg>
        <pc:spChg chg="mod">
          <ac:chgData name="David Vachala" userId="91433487-0c4d-408d-9c05-4db9b7ff8fc7" providerId="ADAL" clId="{446D7FFC-F822-4198-9B89-3BE753F047AA}" dt="2024-04-23T18:33:44.606" v="299" actId="14100"/>
          <ac:spMkLst>
            <pc:docMk/>
            <pc:sldMk cId="4292396252" sldId="2147481212"/>
            <ac:spMk id="3" creationId="{D7DA368E-926A-8F71-8D6A-9618232AD024}"/>
          </ac:spMkLst>
        </pc:spChg>
        <pc:picChg chg="add mod">
          <ac:chgData name="David Vachala" userId="91433487-0c4d-408d-9c05-4db9b7ff8fc7" providerId="ADAL" clId="{446D7FFC-F822-4198-9B89-3BE753F047AA}" dt="2024-04-23T18:33:41.353" v="298" actId="1076"/>
          <ac:picMkLst>
            <pc:docMk/>
            <pc:sldMk cId="4292396252" sldId="2147481212"/>
            <ac:picMk id="5122" creationId="{D89AD6F2-2418-145F-7104-865096E39071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6:43.555" v="344" actId="1076"/>
        <pc:sldMkLst>
          <pc:docMk/>
          <pc:sldMk cId="421975664" sldId="2147481213"/>
        </pc:sldMkLst>
        <pc:spChg chg="mod">
          <ac:chgData name="David Vachala" userId="91433487-0c4d-408d-9c05-4db9b7ff8fc7" providerId="ADAL" clId="{446D7FFC-F822-4198-9B89-3BE753F047AA}" dt="2024-04-23T18:36:03.223" v="337" actId="27636"/>
          <ac:spMkLst>
            <pc:docMk/>
            <pc:sldMk cId="421975664" sldId="2147481213"/>
            <ac:spMk id="2" creationId="{6ABBB351-CB2A-450E-B8ED-D51FFEC8E0DB}"/>
          </ac:spMkLst>
        </pc:spChg>
        <pc:spChg chg="mod">
          <ac:chgData name="David Vachala" userId="91433487-0c4d-408d-9c05-4db9b7ff8fc7" providerId="ADAL" clId="{446D7FFC-F822-4198-9B89-3BE753F047AA}" dt="2024-04-23T18:36:23.433" v="339"/>
          <ac:spMkLst>
            <pc:docMk/>
            <pc:sldMk cId="421975664" sldId="2147481213"/>
            <ac:spMk id="3" creationId="{81EECBE4-2414-AA4A-EED2-30AF5124B51F}"/>
          </ac:spMkLst>
        </pc:spChg>
        <pc:spChg chg="add mod">
          <ac:chgData name="David Vachala" userId="91433487-0c4d-408d-9c05-4db9b7ff8fc7" providerId="ADAL" clId="{446D7FFC-F822-4198-9B89-3BE753F047AA}" dt="2024-04-23T18:36:43.555" v="344" actId="1076"/>
          <ac:spMkLst>
            <pc:docMk/>
            <pc:sldMk cId="421975664" sldId="2147481213"/>
            <ac:spMk id="6" creationId="{C432F7DF-7935-65FD-214D-FA2BDCA5628A}"/>
          </ac:spMkLst>
        </pc:spChg>
        <pc:picChg chg="add mod">
          <ac:chgData name="David Vachala" userId="91433487-0c4d-408d-9c05-4db9b7ff8fc7" providerId="ADAL" clId="{446D7FFC-F822-4198-9B89-3BE753F047AA}" dt="2024-04-23T18:36:36.106" v="342" actId="14100"/>
          <ac:picMkLst>
            <pc:docMk/>
            <pc:sldMk cId="421975664" sldId="2147481213"/>
            <ac:picMk id="6146" creationId="{26F84D39-8FA3-2FEA-174C-23DFA5850C5E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9:14.925" v="375" actId="20577"/>
        <pc:sldMkLst>
          <pc:docMk/>
          <pc:sldMk cId="3304324951" sldId="2147481214"/>
        </pc:sldMkLst>
        <pc:spChg chg="mod">
          <ac:chgData name="David Vachala" userId="91433487-0c4d-408d-9c05-4db9b7ff8fc7" providerId="ADAL" clId="{446D7FFC-F822-4198-9B89-3BE753F047AA}" dt="2024-04-23T18:39:14.925" v="375" actId="20577"/>
          <ac:spMkLst>
            <pc:docMk/>
            <pc:sldMk cId="3304324951" sldId="2147481214"/>
            <ac:spMk id="2" creationId="{9172CA93-78AE-29EE-3BCA-26D32582FFEB}"/>
          </ac:spMkLst>
        </pc:spChg>
        <pc:spChg chg="mod">
          <ac:chgData name="David Vachala" userId="91433487-0c4d-408d-9c05-4db9b7ff8fc7" providerId="ADAL" clId="{446D7FFC-F822-4198-9B89-3BE753F047AA}" dt="2024-04-23T18:38:59.754" v="356" actId="27636"/>
          <ac:spMkLst>
            <pc:docMk/>
            <pc:sldMk cId="3304324951" sldId="2147481214"/>
            <ac:spMk id="3" creationId="{DC121330-4AE1-2EEF-7F5D-6BE3EA9BF6A6}"/>
          </ac:spMkLst>
        </pc:spChg>
        <pc:spChg chg="add mod">
          <ac:chgData name="David Vachala" userId="91433487-0c4d-408d-9c05-4db9b7ff8fc7" providerId="ADAL" clId="{446D7FFC-F822-4198-9B89-3BE753F047AA}" dt="2024-04-23T18:38:35.364" v="352" actId="1076"/>
          <ac:spMkLst>
            <pc:docMk/>
            <pc:sldMk cId="3304324951" sldId="2147481214"/>
            <ac:spMk id="6" creationId="{8C5DE1A0-72A7-4395-CB0F-5AC9C52A6E01}"/>
          </ac:spMkLst>
        </pc:spChg>
        <pc:picChg chg="add mod">
          <ac:chgData name="David Vachala" userId="91433487-0c4d-408d-9c05-4db9b7ff8fc7" providerId="ADAL" clId="{446D7FFC-F822-4198-9B89-3BE753F047AA}" dt="2024-04-23T18:38:14.962" v="349" actId="1076"/>
          <ac:picMkLst>
            <pc:docMk/>
            <pc:sldMk cId="3304324951" sldId="2147481214"/>
            <ac:picMk id="7170" creationId="{AD757E6C-BAE6-DC10-294D-4B7CEC78CED6}"/>
          </ac:picMkLst>
        </pc:picChg>
      </pc:sldChg>
      <pc:sldChg chg="addSp delSp modSp new mod">
        <pc:chgData name="David Vachala" userId="91433487-0c4d-408d-9c05-4db9b7ff8fc7" providerId="ADAL" clId="{446D7FFC-F822-4198-9B89-3BE753F047AA}" dt="2024-04-24T10:44:59.029" v="548" actId="20577"/>
        <pc:sldMkLst>
          <pc:docMk/>
          <pc:sldMk cId="954331506" sldId="2147481215"/>
        </pc:sldMkLst>
        <pc:spChg chg="mod">
          <ac:chgData name="David Vachala" userId="91433487-0c4d-408d-9c05-4db9b7ff8fc7" providerId="ADAL" clId="{446D7FFC-F822-4198-9B89-3BE753F047AA}" dt="2024-04-24T10:44:59.029" v="548" actId="20577"/>
          <ac:spMkLst>
            <pc:docMk/>
            <pc:sldMk cId="954331506" sldId="2147481215"/>
            <ac:spMk id="2" creationId="{DD8902B1-99D5-93DE-3164-345064E98CB3}"/>
          </ac:spMkLst>
        </pc:spChg>
        <pc:spChg chg="mod">
          <ac:chgData name="David Vachala" userId="91433487-0c4d-408d-9c05-4db9b7ff8fc7" providerId="ADAL" clId="{446D7FFC-F822-4198-9B89-3BE753F047AA}" dt="2024-04-23T18:41:44.143" v="392" actId="20577"/>
          <ac:spMkLst>
            <pc:docMk/>
            <pc:sldMk cId="954331506" sldId="2147481215"/>
            <ac:spMk id="3" creationId="{753A2843-0312-8D6B-C6B2-0A81DD2433A1}"/>
          </ac:spMkLst>
        </pc:spChg>
        <pc:spChg chg="add del">
          <ac:chgData name="David Vachala" userId="91433487-0c4d-408d-9c05-4db9b7ff8fc7" providerId="ADAL" clId="{446D7FFC-F822-4198-9B89-3BE753F047AA}" dt="2024-04-23T18:39:58.891" v="379" actId="22"/>
          <ac:spMkLst>
            <pc:docMk/>
            <pc:sldMk cId="954331506" sldId="2147481215"/>
            <ac:spMk id="6" creationId="{E946E898-5B09-1DE3-E144-8430A85FA1A5}"/>
          </ac:spMkLst>
        </pc:spChg>
        <pc:picChg chg="add mod">
          <ac:chgData name="David Vachala" userId="91433487-0c4d-408d-9c05-4db9b7ff8fc7" providerId="ADAL" clId="{446D7FFC-F822-4198-9B89-3BE753F047AA}" dt="2024-04-24T10:44:54.097" v="534" actId="1076"/>
          <ac:picMkLst>
            <pc:docMk/>
            <pc:sldMk cId="954331506" sldId="2147481215"/>
            <ac:picMk id="8194" creationId="{542ED938-8418-3EA8-D704-19B72168368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7:01:07.101" v="529" actId="1076"/>
        <pc:sldMkLst>
          <pc:docMk/>
          <pc:sldMk cId="3474475959" sldId="2147481216"/>
        </pc:sldMkLst>
        <pc:spChg chg="mod">
          <ac:chgData name="David Vachala" userId="91433487-0c4d-408d-9c05-4db9b7ff8fc7" providerId="ADAL" clId="{446D7FFC-F822-4198-9B89-3BE753F047AA}" dt="2024-04-24T06:46:07.360" v="413" actId="20577"/>
          <ac:spMkLst>
            <pc:docMk/>
            <pc:sldMk cId="3474475959" sldId="2147481216"/>
            <ac:spMk id="2" creationId="{3A8E595A-F554-EEFC-FF55-12AC89A154C9}"/>
          </ac:spMkLst>
        </pc:spChg>
        <pc:spChg chg="mod">
          <ac:chgData name="David Vachala" userId="91433487-0c4d-408d-9c05-4db9b7ff8fc7" providerId="ADAL" clId="{446D7FFC-F822-4198-9B89-3BE753F047AA}" dt="2024-04-24T06:46:30.510" v="419"/>
          <ac:spMkLst>
            <pc:docMk/>
            <pc:sldMk cId="3474475959" sldId="2147481216"/>
            <ac:spMk id="3" creationId="{168262F7-3D1A-0A2E-C71C-D25F60FADCDC}"/>
          </ac:spMkLst>
        </pc:spChg>
        <pc:picChg chg="add mod">
          <ac:chgData name="David Vachala" userId="91433487-0c4d-408d-9c05-4db9b7ff8fc7" providerId="ADAL" clId="{446D7FFC-F822-4198-9B89-3BE753F047AA}" dt="2024-04-24T07:01:07.101" v="529" actId="1076"/>
          <ac:picMkLst>
            <pc:docMk/>
            <pc:sldMk cId="3474475959" sldId="2147481216"/>
            <ac:picMk id="6" creationId="{448DE400-4075-A8B7-E1FC-82E17702024F}"/>
          </ac:picMkLst>
        </pc:picChg>
        <pc:picChg chg="add mod">
          <ac:chgData name="David Vachala" userId="91433487-0c4d-408d-9c05-4db9b7ff8fc7" providerId="ADAL" clId="{446D7FFC-F822-4198-9B89-3BE753F047AA}" dt="2024-04-24T06:46:19.640" v="418" actId="1076"/>
          <ac:picMkLst>
            <pc:docMk/>
            <pc:sldMk cId="3474475959" sldId="2147481216"/>
            <ac:picMk id="9218" creationId="{B82C5E6F-F722-46C3-0146-9EF5A7FB8726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49:54.759" v="464" actId="1076"/>
        <pc:sldMkLst>
          <pc:docMk/>
          <pc:sldMk cId="51217903" sldId="2147481217"/>
        </pc:sldMkLst>
        <pc:spChg chg="mod">
          <ac:chgData name="David Vachala" userId="91433487-0c4d-408d-9c05-4db9b7ff8fc7" providerId="ADAL" clId="{446D7FFC-F822-4198-9B89-3BE753F047AA}" dt="2024-04-24T06:49:35.008" v="457" actId="20577"/>
          <ac:spMkLst>
            <pc:docMk/>
            <pc:sldMk cId="51217903" sldId="2147481217"/>
            <ac:spMk id="2" creationId="{B9169D17-8451-A6AC-6CD5-AC7377411D1B}"/>
          </ac:spMkLst>
        </pc:spChg>
        <pc:spChg chg="mod">
          <ac:chgData name="David Vachala" userId="91433487-0c4d-408d-9c05-4db9b7ff8fc7" providerId="ADAL" clId="{446D7FFC-F822-4198-9B89-3BE753F047AA}" dt="2024-04-24T06:49:39.840" v="459"/>
          <ac:spMkLst>
            <pc:docMk/>
            <pc:sldMk cId="51217903" sldId="2147481217"/>
            <ac:spMk id="3" creationId="{AB12FD8E-C876-05C3-C18A-72F61637DE5C}"/>
          </ac:spMkLst>
        </pc:spChg>
        <pc:picChg chg="add mod">
          <ac:chgData name="David Vachala" userId="91433487-0c4d-408d-9c05-4db9b7ff8fc7" providerId="ADAL" clId="{446D7FFC-F822-4198-9B89-3BE753F047AA}" dt="2024-04-24T06:49:54.759" v="464" actId="1076"/>
          <ac:picMkLst>
            <pc:docMk/>
            <pc:sldMk cId="51217903" sldId="2147481217"/>
            <ac:picMk id="10242" creationId="{34834DA0-5CD3-124D-C64C-1E7C86952300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3:38.747" v="497" actId="20577"/>
        <pc:sldMkLst>
          <pc:docMk/>
          <pc:sldMk cId="21182256" sldId="2147481218"/>
        </pc:sldMkLst>
        <pc:spChg chg="mod">
          <ac:chgData name="David Vachala" userId="91433487-0c4d-408d-9c05-4db9b7ff8fc7" providerId="ADAL" clId="{446D7FFC-F822-4198-9B89-3BE753F047AA}" dt="2024-04-24T06:53:00.109" v="485" actId="20577"/>
          <ac:spMkLst>
            <pc:docMk/>
            <pc:sldMk cId="21182256" sldId="2147481218"/>
            <ac:spMk id="2" creationId="{6B582FAD-58F8-1A3B-D3B9-E1CAAC30A43E}"/>
          </ac:spMkLst>
        </pc:spChg>
        <pc:spChg chg="mod">
          <ac:chgData name="David Vachala" userId="91433487-0c4d-408d-9c05-4db9b7ff8fc7" providerId="ADAL" clId="{446D7FFC-F822-4198-9B89-3BE753F047AA}" dt="2024-04-24T06:53:38.747" v="497" actId="20577"/>
          <ac:spMkLst>
            <pc:docMk/>
            <pc:sldMk cId="21182256" sldId="2147481218"/>
            <ac:spMk id="3" creationId="{8ECE23EF-ADE9-8F00-746B-6E69DFB3D4C7}"/>
          </ac:spMkLst>
        </pc:spChg>
        <pc:picChg chg="add mod">
          <ac:chgData name="David Vachala" userId="91433487-0c4d-408d-9c05-4db9b7ff8fc7" providerId="ADAL" clId="{446D7FFC-F822-4198-9B89-3BE753F047AA}" dt="2024-04-24T06:53:16.033" v="490" actId="1076"/>
          <ac:picMkLst>
            <pc:docMk/>
            <pc:sldMk cId="21182256" sldId="2147481218"/>
            <ac:picMk id="11266" creationId="{253BAF00-BC9C-38E0-D03C-8A90D54483A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6:26.316" v="527" actId="20577"/>
        <pc:sldMkLst>
          <pc:docMk/>
          <pc:sldMk cId="3500661332" sldId="2147481219"/>
        </pc:sldMkLst>
        <pc:spChg chg="mod">
          <ac:chgData name="David Vachala" userId="91433487-0c4d-408d-9c05-4db9b7ff8fc7" providerId="ADAL" clId="{446D7FFC-F822-4198-9B89-3BE753F047AA}" dt="2024-04-24T06:56:26.316" v="527" actId="20577"/>
          <ac:spMkLst>
            <pc:docMk/>
            <pc:sldMk cId="3500661332" sldId="2147481219"/>
            <ac:spMk id="2" creationId="{2D191815-ABF3-10F1-DCF3-DE5FC3D64E64}"/>
          </ac:spMkLst>
        </pc:spChg>
        <pc:spChg chg="mod">
          <ac:chgData name="David Vachala" userId="91433487-0c4d-408d-9c05-4db9b7ff8fc7" providerId="ADAL" clId="{446D7FFC-F822-4198-9B89-3BE753F047AA}" dt="2024-04-24T06:56:14.953" v="512"/>
          <ac:spMkLst>
            <pc:docMk/>
            <pc:sldMk cId="3500661332" sldId="2147481219"/>
            <ac:spMk id="3" creationId="{E5750CFC-B5F4-FC71-BE4B-BD62B9F13A17}"/>
          </ac:spMkLst>
        </pc:spChg>
        <pc:spChg chg="add mod">
          <ac:chgData name="David Vachala" userId="91433487-0c4d-408d-9c05-4db9b7ff8fc7" providerId="ADAL" clId="{446D7FFC-F822-4198-9B89-3BE753F047AA}" dt="2024-04-24T06:56:19.635" v="514" actId="1076"/>
          <ac:spMkLst>
            <pc:docMk/>
            <pc:sldMk cId="3500661332" sldId="2147481219"/>
            <ac:spMk id="6" creationId="{94736026-3DAA-3758-0758-2CFC095111AF}"/>
          </ac:spMkLst>
        </pc:spChg>
        <pc:picChg chg="add mod">
          <ac:chgData name="David Vachala" userId="91433487-0c4d-408d-9c05-4db9b7ff8fc7" providerId="ADAL" clId="{446D7FFC-F822-4198-9B89-3BE753F047AA}" dt="2024-04-24T06:54:57.698" v="503" actId="1076"/>
          <ac:picMkLst>
            <pc:docMk/>
            <pc:sldMk cId="3500661332" sldId="2147481219"/>
            <ac:picMk id="12290" creationId="{EC2B676E-2839-29BD-1609-84814ABAF0B9}"/>
          </ac:picMkLst>
        </pc:picChg>
      </pc:sldChg>
    </pc:docChg>
  </pc:docChgLst>
  <pc:docChgLst>
    <pc:chgData name="Emmanuel Gallis" userId="8c212c0b-ef34-405a-99b7-f23b1a01e564" providerId="ADAL" clId="{152A94F0-AA3E-4F04-9684-CA034CA1BF8F}"/>
    <pc:docChg chg="undo redo custSel addSld modSld">
      <pc:chgData name="Emmanuel Gallis" userId="8c212c0b-ef34-405a-99b7-f23b1a01e564" providerId="ADAL" clId="{152A94F0-AA3E-4F04-9684-CA034CA1BF8F}" dt="2024-04-24T08:38:10.515" v="1050"/>
      <pc:docMkLst>
        <pc:docMk/>
      </pc:docMkLst>
      <pc:sldChg chg="addSp delSp modSp mod">
        <pc:chgData name="Emmanuel Gallis" userId="8c212c0b-ef34-405a-99b7-f23b1a01e564" providerId="ADAL" clId="{152A94F0-AA3E-4F04-9684-CA034CA1BF8F}" dt="2024-04-24T07:29:07.910" v="247" actId="1076"/>
        <pc:sldMkLst>
          <pc:docMk/>
          <pc:sldMk cId="3609244598" sldId="2147481184"/>
        </pc:sldMkLst>
        <pc:spChg chg="mod">
          <ac:chgData name="Emmanuel Gallis" userId="8c212c0b-ef34-405a-99b7-f23b1a01e564" providerId="ADAL" clId="{152A94F0-AA3E-4F04-9684-CA034CA1BF8F}" dt="2024-04-24T07:13:14.615" v="7" actId="20577"/>
          <ac:spMkLst>
            <pc:docMk/>
            <pc:sldMk cId="3609244598" sldId="2147481184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19:38.095" v="156" actId="14100"/>
          <ac:spMkLst>
            <pc:docMk/>
            <pc:sldMk cId="3609244598" sldId="2147481184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" creationId="{06B92F3E-12B9-DEB1-C6A7-FE532D0F6525}"/>
          </ac:spMkLst>
        </pc:spChg>
        <pc:spChg chg="add mod">
          <ac:chgData name="Emmanuel Gallis" userId="8c212c0b-ef34-405a-99b7-f23b1a01e564" providerId="ADAL" clId="{152A94F0-AA3E-4F04-9684-CA034CA1BF8F}" dt="2024-04-24T07:19:52.776" v="160" actId="207"/>
          <ac:spMkLst>
            <pc:docMk/>
            <pc:sldMk cId="3609244598" sldId="2147481184"/>
            <ac:spMk id="5" creationId="{079138FF-249D-A403-4E37-074BFB6D0727}"/>
          </ac:spMkLst>
        </pc:spChg>
        <pc:spChg chg="add mod">
          <ac:chgData name="Emmanuel Gallis" userId="8c212c0b-ef34-405a-99b7-f23b1a01e564" providerId="ADAL" clId="{152A94F0-AA3E-4F04-9684-CA034CA1BF8F}" dt="2024-04-24T07:21:29.412" v="184" actId="20577"/>
          <ac:spMkLst>
            <pc:docMk/>
            <pc:sldMk cId="3609244598" sldId="2147481184"/>
            <ac:spMk id="6" creationId="{7D2697E2-9541-FA9A-1C41-E4420F2E6369}"/>
          </ac:spMkLst>
        </pc:spChg>
        <pc:spChg chg="add mod">
          <ac:chgData name="Emmanuel Gallis" userId="8c212c0b-ef34-405a-99b7-f23b1a01e564" providerId="ADAL" clId="{152A94F0-AA3E-4F04-9684-CA034CA1BF8F}" dt="2024-04-24T07:21:39.326" v="197" actId="404"/>
          <ac:spMkLst>
            <pc:docMk/>
            <pc:sldMk cId="3609244598" sldId="2147481184"/>
            <ac:spMk id="7" creationId="{6953E9D6-A0AA-3BEF-60D0-74A8453BDC3F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8" creationId="{98AE2103-BD3E-CDF9-FA10-6C54D6E38281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9" creationId="{9F5067CE-E2E6-ED32-7F79-A1D930A99AC4}"/>
          </ac:spMkLst>
        </pc:spChg>
        <pc:spChg chg="add mod">
          <ac:chgData name="Emmanuel Gallis" userId="8c212c0b-ef34-405a-99b7-f23b1a01e564" providerId="ADAL" clId="{152A94F0-AA3E-4F04-9684-CA034CA1BF8F}" dt="2024-04-24T07:28:41.162" v="244" actId="1076"/>
          <ac:spMkLst>
            <pc:docMk/>
            <pc:sldMk cId="3609244598" sldId="2147481184"/>
            <ac:spMk id="10" creationId="{54E8F866-933A-0CCB-B344-792EEE348AE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1" creationId="{8EEB7220-B4CD-6D3D-3C0C-D766424E0F32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2" creationId="{004206E4-3683-F249-8196-5B3CBAFAC01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3" creationId="{A47F01FA-93B6-D05C-2277-1CA28441F96C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4" creationId="{13475521-B4DB-2A9D-7382-8D8ADE42878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5" creationId="{0243D727-25F7-6AC8-5DE4-E4D55F62BAB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6" creationId="{2CED5C46-5CEB-3816-B285-2D8E13377633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7" creationId="{3DF87DE6-D28E-BFAE-4C9D-DEFA1C4DCB30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8" creationId="{4208BB73-E693-F922-5F71-82EB80FE8E6A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9" creationId="{5B13597A-9691-F72C-764E-1EDD8C5B9441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0" creationId="{FD62CE80-883D-5B55-E41A-B4F9D262CF12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1" creationId="{4BADC3B3-B595-BDAE-3259-618FC1D084B1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2" creationId="{702B6424-EB08-098C-6BF0-9E94A8E8BC53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3" creationId="{86847AFF-8C69-708E-A30E-8E7A065B6354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4" creationId="{82CDEF63-514C-2B85-EF6E-67360E91FBF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5" creationId="{11339ED8-0447-C131-6E29-FC55436CBED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6" creationId="{C6A586B1-035D-06CD-E9A6-C1DCFBF4108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7" creationId="{79FC26E9-9478-B2B6-186A-B12B076251CE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8" creationId="{E4581651-516B-66E4-6EB0-1F5E4174516F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9" creationId="{8CDBA44B-07F2-73E8-24E1-2A3526CA1A28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0" creationId="{DD50654D-1331-F7D9-C57C-71544C78B5E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1" creationId="{B9F0F25F-1A46-F804-FD02-494D8A6C49CB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2" creationId="{F3A95EDA-B46F-561C-0E39-3AC9F59D8DC8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3" creationId="{04D8432C-F2B2-D0CE-5AE7-E746072B5AFD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4" creationId="{78C82F90-F0AC-DCDC-8900-41823964392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5" creationId="{1409B84D-6981-7BC3-CA43-8E25D83890C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6" creationId="{419692CD-2513-A779-2B1A-3371EE7DBC05}"/>
          </ac:spMkLst>
        </pc:spChg>
        <pc:spChg chg="add mod">
          <ac:chgData name="Emmanuel Gallis" userId="8c212c0b-ef34-405a-99b7-f23b1a01e564" providerId="ADAL" clId="{152A94F0-AA3E-4F04-9684-CA034CA1BF8F}" dt="2024-04-24T07:28:58.988" v="246" actId="1076"/>
          <ac:spMkLst>
            <pc:docMk/>
            <pc:sldMk cId="3609244598" sldId="2147481184"/>
            <ac:spMk id="37" creationId="{C06AAB61-876E-4374-FE4D-C24D44A41032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8" creationId="{4AA2F983-9412-5617-DD27-6FCB7818337C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9" creationId="{DF1B344A-4D3A-F579-8D2A-2DCF9098A4AF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0" creationId="{D66D8AF9-E026-F84F-0191-2364614BF7D9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1" creationId="{D0318430-E5BA-8887-3B0F-DC7E06A7E952}"/>
          </ac:spMkLst>
        </pc:spChg>
      </pc:sldChg>
      <pc:sldChg chg="addSp delSp modSp add mod modAnim">
        <pc:chgData name="Emmanuel Gallis" userId="8c212c0b-ef34-405a-99b7-f23b1a01e564" providerId="ADAL" clId="{152A94F0-AA3E-4F04-9684-CA034CA1BF8F}" dt="2024-04-24T07:56:21.435" v="643"/>
        <pc:sldMkLst>
          <pc:docMk/>
          <pc:sldMk cId="568001810" sldId="2147481220"/>
        </pc:sldMkLst>
        <pc:spChg chg="mod">
          <ac:chgData name="Emmanuel Gallis" userId="8c212c0b-ef34-405a-99b7-f23b1a01e564" providerId="ADAL" clId="{152A94F0-AA3E-4F04-9684-CA034CA1BF8F}" dt="2024-04-24T07:30:22.261" v="336" actId="20577"/>
          <ac:spMkLst>
            <pc:docMk/>
            <pc:sldMk cId="568001810" sldId="2147481220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31:58.130" v="369" actId="6549"/>
          <ac:spMkLst>
            <pc:docMk/>
            <pc:sldMk cId="568001810" sldId="2147481220"/>
            <ac:spMk id="3" creationId="{48AEBEAE-F498-FAA6-D1CD-2C6C6BC9C1B8}"/>
          </ac:spMkLst>
        </pc:spChg>
        <pc:spChg chg="add mod">
          <ac:chgData name="Emmanuel Gallis" userId="8c212c0b-ef34-405a-99b7-f23b1a01e564" providerId="ADAL" clId="{152A94F0-AA3E-4F04-9684-CA034CA1BF8F}" dt="2024-04-24T07:34:27.334" v="395" actId="14100"/>
          <ac:spMkLst>
            <pc:docMk/>
            <pc:sldMk cId="568001810" sldId="2147481220"/>
            <ac:spMk id="8" creationId="{162F4FF8-9D44-2B8A-1224-44C2E3842C5A}"/>
          </ac:spMkLst>
        </pc:spChg>
        <pc:spChg chg="add mod">
          <ac:chgData name="Emmanuel Gallis" userId="8c212c0b-ef34-405a-99b7-f23b1a01e564" providerId="ADAL" clId="{152A94F0-AA3E-4F04-9684-CA034CA1BF8F}" dt="2024-04-24T07:34:27.066" v="394" actId="14100"/>
          <ac:spMkLst>
            <pc:docMk/>
            <pc:sldMk cId="568001810" sldId="2147481220"/>
            <ac:spMk id="9" creationId="{A548C95D-25A3-71A9-C6A0-55631AA82D0C}"/>
          </ac:spMkLst>
        </pc:spChg>
        <pc:spChg chg="add mod">
          <ac:chgData name="Emmanuel Gallis" userId="8c212c0b-ef34-405a-99b7-f23b1a01e564" providerId="ADAL" clId="{152A94F0-AA3E-4F04-9684-CA034CA1BF8F}" dt="2024-04-24T07:33:47.615" v="388" actId="14100"/>
          <ac:spMkLst>
            <pc:docMk/>
            <pc:sldMk cId="568001810" sldId="2147481220"/>
            <ac:spMk id="21" creationId="{54A9E7B9-8504-1446-2090-2F70D72A3D97}"/>
          </ac:spMkLst>
        </pc:spChg>
        <pc:spChg chg="add del mod">
          <ac:chgData name="Emmanuel Gallis" userId="8c212c0b-ef34-405a-99b7-f23b1a01e564" providerId="ADAL" clId="{152A94F0-AA3E-4F04-9684-CA034CA1BF8F}" dt="2024-04-24T07:33:35.855" v="386" actId="478"/>
          <ac:spMkLst>
            <pc:docMk/>
            <pc:sldMk cId="568001810" sldId="2147481220"/>
            <ac:spMk id="22" creationId="{2FEA20D5-E7D4-385E-E69A-6B34C31A3E20}"/>
          </ac:spMkLst>
        </pc:spChg>
        <pc:spChg chg="add mod">
          <ac:chgData name="Emmanuel Gallis" userId="8c212c0b-ef34-405a-99b7-f23b1a01e564" providerId="ADAL" clId="{152A94F0-AA3E-4F04-9684-CA034CA1BF8F}" dt="2024-04-24T07:33:31.258" v="384" actId="14100"/>
          <ac:spMkLst>
            <pc:docMk/>
            <pc:sldMk cId="568001810" sldId="2147481220"/>
            <ac:spMk id="23" creationId="{1463A798-93D2-1032-5011-13F0CA18B206}"/>
          </ac:spMkLst>
        </pc:spChg>
        <pc:spChg chg="add del mod">
          <ac:chgData name="Emmanuel Gallis" userId="8c212c0b-ef34-405a-99b7-f23b1a01e564" providerId="ADAL" clId="{152A94F0-AA3E-4F04-9684-CA034CA1BF8F}" dt="2024-04-24T07:33:27.639" v="383" actId="478"/>
          <ac:spMkLst>
            <pc:docMk/>
            <pc:sldMk cId="568001810" sldId="2147481220"/>
            <ac:spMk id="24" creationId="{21CF4263-9A50-B8E3-3A54-1A9AAF9460B7}"/>
          </ac:spMkLst>
        </pc:spChg>
        <pc:spChg chg="add mod">
          <ac:chgData name="Emmanuel Gallis" userId="8c212c0b-ef34-405a-99b7-f23b1a01e564" providerId="ADAL" clId="{152A94F0-AA3E-4F04-9684-CA034CA1BF8F}" dt="2024-04-24T07:33:34.150" v="385" actId="14100"/>
          <ac:spMkLst>
            <pc:docMk/>
            <pc:sldMk cId="568001810" sldId="2147481220"/>
            <ac:spMk id="25" creationId="{F60A2F25-F7D6-592E-C18F-ECF59983F3F1}"/>
          </ac:spMkLst>
        </pc:spChg>
        <pc:spChg chg="add del mod">
          <ac:chgData name="Emmanuel Gallis" userId="8c212c0b-ef34-405a-99b7-f23b1a01e564" providerId="ADAL" clId="{152A94F0-AA3E-4F04-9684-CA034CA1BF8F}" dt="2024-04-24T07:33:26.980" v="382" actId="478"/>
          <ac:spMkLst>
            <pc:docMk/>
            <pc:sldMk cId="568001810" sldId="2147481220"/>
            <ac:spMk id="26" creationId="{D1BB420E-1A82-5FD8-B52E-3D381F90CD5C}"/>
          </ac:spMkLst>
        </pc:spChg>
        <pc:spChg chg="add mod">
          <ac:chgData name="Emmanuel Gallis" userId="8c212c0b-ef34-405a-99b7-f23b1a01e564" providerId="ADAL" clId="{152A94F0-AA3E-4F04-9684-CA034CA1BF8F}" dt="2024-04-24T07:34:26.786" v="393" actId="14100"/>
          <ac:spMkLst>
            <pc:docMk/>
            <pc:sldMk cId="568001810" sldId="2147481220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5:35.252" v="610" actId="1076"/>
          <ac:spMkLst>
            <pc:docMk/>
            <pc:sldMk cId="568001810" sldId="2147481220"/>
            <ac:spMk id="43" creationId="{DCC47194-50DB-5100-5A9E-82EEFE4B2D3B}"/>
          </ac:spMkLst>
        </pc:spChg>
        <pc:spChg chg="add mod">
          <ac:chgData name="Emmanuel Gallis" userId="8c212c0b-ef34-405a-99b7-f23b1a01e564" providerId="ADAL" clId="{152A94F0-AA3E-4F04-9684-CA034CA1BF8F}" dt="2024-04-24T07:55:55.944" v="641" actId="20577"/>
          <ac:spMkLst>
            <pc:docMk/>
            <pc:sldMk cId="568001810" sldId="2147481220"/>
            <ac:spMk id="67" creationId="{268EE101-EF16-4682-DB7B-90298ECE9CDA}"/>
          </ac:spMkLst>
        </pc:sp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4" creationId="{D6962E19-2C34-6FB9-8BA0-3F0ACFB1C3DE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6" creationId="{7EFFDF9B-6BC0-4709-9D06-CFE31EBB1C83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9" creationId="{721D6482-3E7F-8948-1C49-C635CB812A8F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2" creationId="{ED99C13A-EE5C-047C-6344-EF96D517D83A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5" creationId="{602E41A8-CCEB-D5B8-D9BF-227713A902EC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8" creationId="{F508C3F5-2D37-5321-96C2-9C81ABD36B3D}"/>
          </ac:cxnSpMkLst>
        </pc:cxnChg>
      </pc:sldChg>
      <pc:sldChg chg="addSp delSp modSp add mod delAnim modAnim">
        <pc:chgData name="Emmanuel Gallis" userId="8c212c0b-ef34-405a-99b7-f23b1a01e564" providerId="ADAL" clId="{152A94F0-AA3E-4F04-9684-CA034CA1BF8F}" dt="2024-04-24T08:04:53.017" v="744" actId="179"/>
        <pc:sldMkLst>
          <pc:docMk/>
          <pc:sldMk cId="812485087" sldId="2147481221"/>
        </pc:sldMkLst>
        <pc:spChg chg="mod">
          <ac:chgData name="Emmanuel Gallis" userId="8c212c0b-ef34-405a-99b7-f23b1a01e564" providerId="ADAL" clId="{152A94F0-AA3E-4F04-9684-CA034CA1BF8F}" dt="2024-04-24T07:35:52.105" v="489" actId="20577"/>
          <ac:spMkLst>
            <pc:docMk/>
            <pc:sldMk cId="812485087" sldId="2147481221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52:45.906" v="570" actId="207"/>
          <ac:spMkLst>
            <pc:docMk/>
            <pc:sldMk cId="812485087" sldId="2147481221"/>
            <ac:spMk id="8" creationId="{162F4FF8-9D44-2B8A-1224-44C2E3842C5A}"/>
          </ac:spMkLst>
        </pc:spChg>
        <pc:spChg chg="mod">
          <ac:chgData name="Emmanuel Gallis" userId="8c212c0b-ef34-405a-99b7-f23b1a01e564" providerId="ADAL" clId="{152A94F0-AA3E-4F04-9684-CA034CA1BF8F}" dt="2024-04-24T07:52:45.547" v="569" actId="207"/>
          <ac:spMkLst>
            <pc:docMk/>
            <pc:sldMk cId="812485087" sldId="2147481221"/>
            <ac:spMk id="9" creationId="{A548C95D-25A3-71A9-C6A0-55631AA82D0C}"/>
          </ac:spMkLst>
        </pc:spChg>
        <pc:spChg chg="mod">
          <ac:chgData name="Emmanuel Gallis" userId="8c212c0b-ef34-405a-99b7-f23b1a01e564" providerId="ADAL" clId="{152A94F0-AA3E-4F04-9684-CA034CA1BF8F}" dt="2024-04-24T07:52:44.912" v="567" actId="207"/>
          <ac:spMkLst>
            <pc:docMk/>
            <pc:sldMk cId="812485087" sldId="2147481221"/>
            <ac:spMk id="21" creationId="{54A9E7B9-8504-1446-2090-2F70D72A3D97}"/>
          </ac:spMkLst>
        </pc:spChg>
        <pc:spChg chg="add mod">
          <ac:chgData name="Emmanuel Gallis" userId="8c212c0b-ef34-405a-99b7-f23b1a01e564" providerId="ADAL" clId="{152A94F0-AA3E-4F04-9684-CA034CA1BF8F}" dt="2024-04-24T07:52:44.705" v="566" actId="207"/>
          <ac:spMkLst>
            <pc:docMk/>
            <pc:sldMk cId="812485087" sldId="2147481221"/>
            <ac:spMk id="22" creationId="{2649D624-6C93-464F-A16A-BA1AD1999FA0}"/>
          </ac:spMkLst>
        </pc:spChg>
        <pc:spChg chg="del">
          <ac:chgData name="Emmanuel Gallis" userId="8c212c0b-ef34-405a-99b7-f23b1a01e564" providerId="ADAL" clId="{152A94F0-AA3E-4F04-9684-CA034CA1BF8F}" dt="2024-04-24T07:36:02.530" v="490" actId="478"/>
          <ac:spMkLst>
            <pc:docMk/>
            <pc:sldMk cId="812485087" sldId="2147481221"/>
            <ac:spMk id="23" creationId="{1463A798-93D2-1032-5011-13F0CA18B206}"/>
          </ac:spMkLst>
        </pc:spChg>
        <pc:spChg chg="del">
          <ac:chgData name="Emmanuel Gallis" userId="8c212c0b-ef34-405a-99b7-f23b1a01e564" providerId="ADAL" clId="{152A94F0-AA3E-4F04-9684-CA034CA1BF8F}" dt="2024-04-24T07:36:02.960" v="491" actId="478"/>
          <ac:spMkLst>
            <pc:docMk/>
            <pc:sldMk cId="812485087" sldId="2147481221"/>
            <ac:spMk id="25" creationId="{F60A2F25-F7D6-592E-C18F-ECF59983F3F1}"/>
          </ac:spMkLst>
        </pc:spChg>
        <pc:spChg chg="mod">
          <ac:chgData name="Emmanuel Gallis" userId="8c212c0b-ef34-405a-99b7-f23b1a01e564" providerId="ADAL" clId="{152A94F0-AA3E-4F04-9684-CA034CA1BF8F}" dt="2024-04-24T07:52:45.147" v="568" actId="207"/>
          <ac:spMkLst>
            <pc:docMk/>
            <pc:sldMk cId="812485087" sldId="2147481221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2:44.497" v="565" actId="207"/>
          <ac:spMkLst>
            <pc:docMk/>
            <pc:sldMk cId="812485087" sldId="2147481221"/>
            <ac:spMk id="43" creationId="{CCC6DCFC-A5F1-B9A4-C156-363827F503E3}"/>
          </ac:spMkLst>
        </pc:spChg>
        <pc:spChg chg="add mod">
          <ac:chgData name="Emmanuel Gallis" userId="8c212c0b-ef34-405a-99b7-f23b1a01e564" providerId="ADAL" clId="{152A94F0-AA3E-4F04-9684-CA034CA1BF8F}" dt="2024-04-24T07:37:40.907" v="505" actId="571"/>
          <ac:spMkLst>
            <pc:docMk/>
            <pc:sldMk cId="812485087" sldId="2147481221"/>
            <ac:spMk id="46" creationId="{7831ED82-AE0E-C413-292D-F4E721D6F782}"/>
          </ac:spMkLst>
        </pc:spChg>
        <pc:spChg chg="add mod">
          <ac:chgData name="Emmanuel Gallis" userId="8c212c0b-ef34-405a-99b7-f23b1a01e564" providerId="ADAL" clId="{152A94F0-AA3E-4F04-9684-CA034CA1BF8F}" dt="2024-04-24T07:52:44.254" v="564" actId="207"/>
          <ac:spMkLst>
            <pc:docMk/>
            <pc:sldMk cId="812485087" sldId="2147481221"/>
            <ac:spMk id="47" creationId="{F9834E00-2F67-6A79-1612-071B15445015}"/>
          </ac:spMkLst>
        </pc:spChg>
        <pc:spChg chg="add mod">
          <ac:chgData name="Emmanuel Gallis" userId="8c212c0b-ef34-405a-99b7-f23b1a01e564" providerId="ADAL" clId="{152A94F0-AA3E-4F04-9684-CA034CA1BF8F}" dt="2024-04-24T07:59:40.249" v="655" actId="1076"/>
          <ac:spMkLst>
            <pc:docMk/>
            <pc:sldMk cId="812485087" sldId="2147481221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04:53.017" v="744" actId="179"/>
          <ac:spMkLst>
            <pc:docMk/>
            <pc:sldMk cId="812485087" sldId="2147481221"/>
            <ac:spMk id="128" creationId="{B4C2297E-84A3-F62A-863C-22AB00D41697}"/>
          </ac:spMkLst>
        </pc:spChg>
        <pc:cxnChg chg="add mod">
          <ac:chgData name="Emmanuel Gallis" userId="8c212c0b-ef34-405a-99b7-f23b1a01e564" providerId="ADAL" clId="{152A94F0-AA3E-4F04-9684-CA034CA1BF8F}" dt="2024-04-24T07:36:53.667" v="498" actId="693"/>
          <ac:cxnSpMkLst>
            <pc:docMk/>
            <pc:sldMk cId="812485087" sldId="2147481221"/>
            <ac:cxnSpMk id="26" creationId="{6F87527C-54F4-9D1F-D469-2B290636A91B}"/>
          </ac:cxnSpMkLst>
        </pc:cxnChg>
        <pc:cxnChg chg="add mod">
          <ac:chgData name="Emmanuel Gallis" userId="8c212c0b-ef34-405a-99b7-f23b1a01e564" providerId="ADAL" clId="{152A94F0-AA3E-4F04-9684-CA034CA1BF8F}" dt="2024-04-24T07:37:14.218" v="502" actId="1076"/>
          <ac:cxnSpMkLst>
            <pc:docMk/>
            <pc:sldMk cId="812485087" sldId="2147481221"/>
            <ac:cxnSpMk id="44" creationId="{7DDF528C-D844-83B2-FA0A-49D1BE63F255}"/>
          </ac:cxnSpMkLst>
        </pc:cxnChg>
        <pc:cxnChg chg="add mod">
          <ac:chgData name="Emmanuel Gallis" userId="8c212c0b-ef34-405a-99b7-f23b1a01e564" providerId="ADAL" clId="{152A94F0-AA3E-4F04-9684-CA034CA1BF8F}" dt="2024-04-24T07:37:17.432" v="503" actId="571"/>
          <ac:cxnSpMkLst>
            <pc:docMk/>
            <pc:sldMk cId="812485087" sldId="2147481221"/>
            <ac:cxnSpMk id="45" creationId="{06C95D20-45C3-824F-E803-E624C6D0F0C8}"/>
          </ac:cxnSpMkLst>
        </pc:cxnChg>
        <pc:cxnChg chg="add mod">
          <ac:chgData name="Emmanuel Gallis" userId="8c212c0b-ef34-405a-99b7-f23b1a01e564" providerId="ADAL" clId="{152A94F0-AA3E-4F04-9684-CA034CA1BF8F}" dt="2024-04-24T07:37:56.251" v="507" actId="1076"/>
          <ac:cxnSpMkLst>
            <pc:docMk/>
            <pc:sldMk cId="812485087" sldId="2147481221"/>
            <ac:cxnSpMk id="48" creationId="{07052A7E-0BAE-BF78-8B40-FA3481033137}"/>
          </ac:cxnSpMkLst>
        </pc:cxnChg>
        <pc:cxnChg chg="add mod">
          <ac:chgData name="Emmanuel Gallis" userId="8c212c0b-ef34-405a-99b7-f23b1a01e564" providerId="ADAL" clId="{152A94F0-AA3E-4F04-9684-CA034CA1BF8F}" dt="2024-04-24T07:37:59.191" v="508" actId="1076"/>
          <ac:cxnSpMkLst>
            <pc:docMk/>
            <pc:sldMk cId="812485087" sldId="2147481221"/>
            <ac:cxnSpMk id="49" creationId="{15B2DBE9-F360-72DB-CA49-4DBD5DACE251}"/>
          </ac:cxnSpMkLst>
        </pc:cxnChg>
        <pc:cxnChg chg="add mod">
          <ac:chgData name="Emmanuel Gallis" userId="8c212c0b-ef34-405a-99b7-f23b1a01e564" providerId="ADAL" clId="{152A94F0-AA3E-4F04-9684-CA034CA1BF8F}" dt="2024-04-24T07:38:02.625" v="509" actId="571"/>
          <ac:cxnSpMkLst>
            <pc:docMk/>
            <pc:sldMk cId="812485087" sldId="2147481221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3" creationId="{EA73AE7C-E566-0282-5E9E-90B707907D5B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3" creationId="{E0B236C6-3869-D718-0258-485CBA335C7C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6" creationId="{BD696C78-43E1-0EB9-D93F-D6C141B8BFA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9" creationId="{E1FFF55C-6E53-3B08-6D18-F778C477D4F6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2" creationId="{32700B28-AC0D-05A7-6BDC-AD5965CB07C3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5" creationId="{FF67FB19-D597-BFCB-0BE3-C841C2FF3B63}"/>
          </ac:cxnSpMkLst>
        </pc:cxnChg>
        <pc:cxnChg chg="add del mod">
          <ac:chgData name="Emmanuel Gallis" userId="8c212c0b-ef34-405a-99b7-f23b1a01e564" providerId="ADAL" clId="{152A94F0-AA3E-4F04-9684-CA034CA1BF8F}" dt="2024-04-24T07:57:05.117" v="649" actId="478"/>
          <ac:cxnSpMkLst>
            <pc:docMk/>
            <pc:sldMk cId="812485087" sldId="2147481221"/>
            <ac:cxnSpMk id="85" creationId="{F8627D4A-42FC-1F0D-BC97-64A2F112CFD7}"/>
          </ac:cxnSpMkLst>
        </pc:cxnChg>
        <pc:cxnChg chg="add del mod">
          <ac:chgData name="Emmanuel Gallis" userId="8c212c0b-ef34-405a-99b7-f23b1a01e564" providerId="ADAL" clId="{152A94F0-AA3E-4F04-9684-CA034CA1BF8F}" dt="2024-04-24T07:57:06.851" v="650" actId="478"/>
          <ac:cxnSpMkLst>
            <pc:docMk/>
            <pc:sldMk cId="812485087" sldId="2147481221"/>
            <ac:cxnSpMk id="88" creationId="{3373243F-D89E-B8C8-28FA-EC961C7164B5}"/>
          </ac:cxnSpMkLst>
        </pc:cxnChg>
        <pc:cxnChg chg="add del mod">
          <ac:chgData name="Emmanuel Gallis" userId="8c212c0b-ef34-405a-99b7-f23b1a01e564" providerId="ADAL" clId="{152A94F0-AA3E-4F04-9684-CA034CA1BF8F}" dt="2024-04-24T07:57:07.754" v="651" actId="478"/>
          <ac:cxnSpMkLst>
            <pc:docMk/>
            <pc:sldMk cId="812485087" sldId="2147481221"/>
            <ac:cxnSpMk id="91" creationId="{495CBC4C-84AA-DB6F-E957-A6F4ACF12410}"/>
          </ac:cxnSpMkLst>
        </pc:cxnChg>
        <pc:cxnChg chg="add del mod">
          <ac:chgData name="Emmanuel Gallis" userId="8c212c0b-ef34-405a-99b7-f23b1a01e564" providerId="ADAL" clId="{152A94F0-AA3E-4F04-9684-CA034CA1BF8F}" dt="2024-04-24T07:57:10.442" v="654" actId="478"/>
          <ac:cxnSpMkLst>
            <pc:docMk/>
            <pc:sldMk cId="812485087" sldId="2147481221"/>
            <ac:cxnSpMk id="94" creationId="{211EA0BB-2FB5-5004-4B3D-F50B0A2507D2}"/>
          </ac:cxnSpMkLst>
        </pc:cxnChg>
        <pc:cxnChg chg="add del mod">
          <ac:chgData name="Emmanuel Gallis" userId="8c212c0b-ef34-405a-99b7-f23b1a01e564" providerId="ADAL" clId="{152A94F0-AA3E-4F04-9684-CA034CA1BF8F}" dt="2024-04-24T07:57:08.465" v="652" actId="478"/>
          <ac:cxnSpMkLst>
            <pc:docMk/>
            <pc:sldMk cId="812485087" sldId="2147481221"/>
            <ac:cxnSpMk id="108" creationId="{9A53C917-1572-8FA3-3648-96F3DD6E719D}"/>
          </ac:cxnSpMkLst>
        </pc:cxnChg>
        <pc:cxnChg chg="add del mod">
          <ac:chgData name="Emmanuel Gallis" userId="8c212c0b-ef34-405a-99b7-f23b1a01e564" providerId="ADAL" clId="{152A94F0-AA3E-4F04-9684-CA034CA1BF8F}" dt="2024-04-24T07:57:09.205" v="653" actId="478"/>
          <ac:cxnSpMkLst>
            <pc:docMk/>
            <pc:sldMk cId="812485087" sldId="2147481221"/>
            <ac:cxnSpMk id="111" creationId="{3FDF2177-C51A-EA37-1B09-C0B851B4C96A}"/>
          </ac:cxnSpMkLst>
        </pc:cxnChg>
      </pc:sldChg>
      <pc:sldChg chg="addSp delSp modSp add mod delAnim modAnim chgLayout">
        <pc:chgData name="Emmanuel Gallis" userId="8c212c0b-ef34-405a-99b7-f23b1a01e564" providerId="ADAL" clId="{152A94F0-AA3E-4F04-9684-CA034CA1BF8F}" dt="2024-04-24T08:38:10.515" v="1050"/>
        <pc:sldMkLst>
          <pc:docMk/>
          <pc:sldMk cId="1402177130" sldId="2147481222"/>
        </pc:sldMkLst>
        <pc:spChg chg="mod or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" creationId="{E7818273-3196-38AB-DCEE-2EBB2A4C62C7}"/>
          </ac:spMkLst>
        </pc:spChg>
        <pc:spChg chg="mod ord">
          <ac:chgData name="Emmanuel Gallis" userId="8c212c0b-ef34-405a-99b7-f23b1a01e564" providerId="ADAL" clId="{152A94F0-AA3E-4F04-9684-CA034CA1BF8F}" dt="2024-04-24T08:09:41.218" v="827" actId="14100"/>
          <ac:spMkLst>
            <pc:docMk/>
            <pc:sldMk cId="1402177130" sldId="2147481222"/>
            <ac:spMk id="3" creationId="{48AEBEAE-F498-FAA6-D1CD-2C6C6BC9C1B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" creationId="{06B92F3E-12B9-DEB1-C6A7-FE532D0F6525}"/>
          </ac:spMkLst>
        </pc:spChg>
        <pc:spChg chg="del">
          <ac:chgData name="Emmanuel Gallis" userId="8c212c0b-ef34-405a-99b7-f23b1a01e564" providerId="ADAL" clId="{152A94F0-AA3E-4F04-9684-CA034CA1BF8F}" dt="2024-04-24T08:07:29.406" v="752" actId="478"/>
          <ac:spMkLst>
            <pc:docMk/>
            <pc:sldMk cId="1402177130" sldId="2147481222"/>
            <ac:spMk id="5" creationId="{079138FF-249D-A403-4E37-074BFB6D072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6" creationId="{7D2697E2-9541-FA9A-1C41-E4420F2E636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7" creationId="{6953E9D6-A0AA-3BEF-60D0-74A8453BDC3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8" creationId="{162F4FF8-9D44-2B8A-1224-44C2E3842C5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9" creationId="{A548C95D-25A3-71A9-C6A0-55631AA82D0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0" creationId="{54E8F866-933A-0CCB-B344-792EEE348AE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1" creationId="{8EEB7220-B4CD-6D3D-3C0C-D766424E0F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" creationId="{004206E4-3683-F249-8196-5B3CBAFAC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3" creationId="{A47F01FA-93B6-D05C-2277-1CA28441F96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4" creationId="{13475521-B4DB-2A9D-7382-8D8ADE42878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5" creationId="{0243D727-25F7-6AC8-5DE4-E4D55F62BAB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6" creationId="{2CED5C46-5CEB-3816-B285-2D8E1337763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7" creationId="{3DF87DE6-D28E-BFAE-4C9D-DEFA1C4DCB3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8" creationId="{4208BB73-E693-F922-5F71-82EB80FE8E6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9" creationId="{5B13597A-9691-F72C-764E-1EDD8C5B9441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0" creationId="{FD62CE80-883D-5B55-E41A-B4F9D262CF1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1" creationId="{54A9E7B9-8504-1446-2090-2F70D72A3D9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2" creationId="{2649D624-6C93-464F-A16A-BA1AD1999FA0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3" creationId="{3B5890E6-C2C2-E1D6-95A3-33570B3CFC9A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4" creationId="{C0233EFA-007C-7D37-F9D1-6057BC01475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7" creationId="{79FC26E9-9478-B2B6-186A-B12B076251C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8" creationId="{E4581651-516B-66E4-6EB0-1F5E4174516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9" creationId="{8CDBA44B-07F2-73E8-24E1-2A3526CA1A2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0" creationId="{DD50654D-1331-F7D9-C57C-71544C78B5E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1" creationId="{B9F0F25F-1A46-F804-FD02-494D8A6C49CB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2" creationId="{F3A95EDA-B46F-561C-0E39-3AC9F59D8DC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3" creationId="{04D8432C-F2B2-D0CE-5AE7-E746072B5AFD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4" creationId="{78C82F90-F0AC-DCDC-8900-41823964392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5" creationId="{1409B84D-6981-7BC3-CA43-8E25D83890C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6" creationId="{419692CD-2513-A779-2B1A-3371EE7DBC0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7" creationId="{C06AAB61-876E-4374-FE4D-C24D44A410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8" creationId="{4AA2F983-9412-5617-DD27-6FCB7818337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9" creationId="{DF1B344A-4D3A-F579-8D2A-2DCF9098A4A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0" creationId="{D66D8AF9-E026-F84F-0191-2364614BF7D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1" creationId="{D0318430-E5BA-8887-3B0F-DC7E06A7E95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2" creationId="{8C80FDC6-300E-2A6C-42AC-3A14A481CBF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3" creationId="{CCC6DCFC-A5F1-B9A4-C156-363827F503E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7" creationId="{F9834E00-2F67-6A79-1612-071B15445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18:57.567" v="978" actId="1076"/>
          <ac:spMkLst>
            <pc:docMk/>
            <pc:sldMk cId="1402177130" sldId="2147481222"/>
            <ac:spMk id="59" creationId="{F4AFA052-35BD-CF38-2214-576FFC73037A}"/>
          </ac:spMkLst>
        </pc:spChg>
        <pc:spChg chg="add mod">
          <ac:chgData name="Emmanuel Gallis" userId="8c212c0b-ef34-405a-99b7-f23b1a01e564" providerId="ADAL" clId="{152A94F0-AA3E-4F04-9684-CA034CA1BF8F}" dt="2024-04-24T08:19:48.411" v="1001" actId="1076"/>
          <ac:spMkLst>
            <pc:docMk/>
            <pc:sldMk cId="1402177130" sldId="2147481222"/>
            <ac:spMk id="64" creationId="{702A6CB5-9DEB-BB16-3082-F7B35AF3F2A6}"/>
          </ac:spMkLst>
        </pc:spChg>
        <pc:spChg chg="add mod">
          <ac:chgData name="Emmanuel Gallis" userId="8c212c0b-ef34-405a-99b7-f23b1a01e564" providerId="ADAL" clId="{152A94F0-AA3E-4F04-9684-CA034CA1BF8F}" dt="2024-04-24T08:22:46.111" v="1042" actId="20577"/>
          <ac:spMkLst>
            <pc:docMk/>
            <pc:sldMk cId="1402177130" sldId="2147481222"/>
            <ac:spMk id="65" creationId="{7BD4979C-7B98-B026-3BDC-A4CA21974AA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8" creationId="{B4C2297E-84A3-F62A-863C-22AB00D41697}"/>
          </ac:spMkLst>
        </pc:spChg>
        <pc:graphicFrameChg chg="add mod modGraphic">
          <ac:chgData name="Emmanuel Gallis" userId="8c212c0b-ef34-405a-99b7-f23b1a01e564" providerId="ADAL" clId="{152A94F0-AA3E-4F04-9684-CA034CA1BF8F}" dt="2024-04-24T08:38:10.515" v="1050"/>
          <ac:graphicFrameMkLst>
            <pc:docMk/>
            <pc:sldMk cId="1402177130" sldId="2147481222"/>
            <ac:graphicFrameMk id="25" creationId="{5B07B803-20DE-149E-8743-3F2A556CF640}"/>
          </ac:graphicFrameMkLst>
        </pc:graphicFrame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26" creationId="{6F87527C-54F4-9D1F-D469-2B290636A91B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4" creationId="{7DDF528C-D844-83B2-FA0A-49D1BE63F255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5" creationId="{06C95D20-45C3-824F-E803-E624C6D0F0C8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8" creationId="{07052A7E-0BAE-BF78-8B40-FA3481033137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9" creationId="{15B2DBE9-F360-72DB-CA49-4DBD5DACE251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8:18:30.189" v="965" actId="1582"/>
          <ac:cxnSpMkLst>
            <pc:docMk/>
            <pc:sldMk cId="1402177130" sldId="2147481222"/>
            <ac:cxnSpMk id="52" creationId="{10BAA785-7DC8-442F-B2D4-E8EF764A41E2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3" creationId="{EA73AE7C-E566-0282-5E9E-90B707907D5B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8:18:32.780" v="966" actId="571"/>
          <ac:cxnSpMkLst>
            <pc:docMk/>
            <pc:sldMk cId="1402177130" sldId="2147481222"/>
            <ac:cxnSpMk id="55" creationId="{EF280D25-B80F-A7F1-5C16-5415004FC096}"/>
          </ac:cxnSpMkLst>
        </pc:cxnChg>
        <pc:cxnChg chg="add mod">
          <ac:chgData name="Emmanuel Gallis" userId="8c212c0b-ef34-405a-99b7-f23b1a01e564" providerId="ADAL" clId="{152A94F0-AA3E-4F04-9684-CA034CA1BF8F}" dt="2024-04-24T08:18:34.056" v="967" actId="571"/>
          <ac:cxnSpMkLst>
            <pc:docMk/>
            <pc:sldMk cId="1402177130" sldId="2147481222"/>
            <ac:cxnSpMk id="56" creationId="{FBC46C0F-FD2E-F4EF-8BAC-CF86A51CF9B3}"/>
          </ac:cxnSpMkLst>
        </pc:cxnChg>
        <pc:cxnChg chg="add mod">
          <ac:chgData name="Emmanuel Gallis" userId="8c212c0b-ef34-405a-99b7-f23b1a01e564" providerId="ADAL" clId="{152A94F0-AA3E-4F04-9684-CA034CA1BF8F}" dt="2024-04-24T08:18:35.345" v="968" actId="571"/>
          <ac:cxnSpMkLst>
            <pc:docMk/>
            <pc:sldMk cId="1402177130" sldId="2147481222"/>
            <ac:cxnSpMk id="57" creationId="{937AAE19-8C50-ED87-066D-8DE1942BE476}"/>
          </ac:cxnSpMkLst>
        </pc:cxnChg>
        <pc:cxnChg chg="add mod">
          <ac:chgData name="Emmanuel Gallis" userId="8c212c0b-ef34-405a-99b7-f23b1a01e564" providerId="ADAL" clId="{152A94F0-AA3E-4F04-9684-CA034CA1BF8F}" dt="2024-04-24T08:18:36.733" v="969" actId="571"/>
          <ac:cxnSpMkLst>
            <pc:docMk/>
            <pc:sldMk cId="1402177130" sldId="2147481222"/>
            <ac:cxnSpMk id="58" creationId="{A33986D5-C64A-1F35-B922-91E99202570D}"/>
          </ac:cxnSpMkLst>
        </pc:cxnChg>
        <pc:cxnChg chg="add mod">
          <ac:chgData name="Emmanuel Gallis" userId="8c212c0b-ef34-405a-99b7-f23b1a01e564" providerId="ADAL" clId="{152A94F0-AA3E-4F04-9684-CA034CA1BF8F}" dt="2024-04-24T08:21:09.255" v="1030" actId="14100"/>
          <ac:cxnSpMkLst>
            <pc:docMk/>
            <pc:sldMk cId="1402177130" sldId="2147481222"/>
            <ac:cxnSpMk id="61" creationId="{637AD5E0-FFC3-71FA-8FA8-9A9A3180EFD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3" creationId="{E0B236C6-3869-D718-0258-485CBA335C7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6" creationId="{BD696C78-43E1-0EB9-D93F-D6C141B8BFA9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9" creationId="{E1FFF55C-6E53-3B08-6D18-F778C477D4F6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2" creationId="{32700B28-AC0D-05A7-6BDC-AD5965CB07C3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5" creationId="{FF67FB19-D597-BFCB-0BE3-C841C2FF3B63}"/>
          </ac:cxnSpMkLst>
        </pc:cxnChg>
      </pc:sldChg>
    </pc:docChg>
  </pc:docChgLst>
  <pc:docChgLst>
    <pc:chgData name="David Vachala" userId="91433487-0c4d-408d-9c05-4db9b7ff8fc7" providerId="ADAL" clId="{EFA440D3-084A-43C7-88B2-C5AC625FFF3E}"/>
    <pc:docChg chg="undo custSel addSld delSld modSld sldOrd modSection">
      <pc:chgData name="David Vachala" userId="91433487-0c4d-408d-9c05-4db9b7ff8fc7" providerId="ADAL" clId="{EFA440D3-084A-43C7-88B2-C5AC625FFF3E}" dt="2024-06-26T11:37:54.680" v="1453" actId="20577"/>
      <pc:docMkLst>
        <pc:docMk/>
      </pc:docMkLst>
      <pc:sldChg chg="modSp mod">
        <pc:chgData name="David Vachala" userId="91433487-0c4d-408d-9c05-4db9b7ff8fc7" providerId="ADAL" clId="{EFA440D3-084A-43C7-88B2-C5AC625FFF3E}" dt="2024-06-17T06:16:38.449" v="10" actId="20577"/>
        <pc:sldMkLst>
          <pc:docMk/>
          <pc:sldMk cId="409723674" sldId="259"/>
        </pc:sldMkLst>
        <pc:spChg chg="mod">
          <ac:chgData name="David Vachala" userId="91433487-0c4d-408d-9c05-4db9b7ff8fc7" providerId="ADAL" clId="{EFA440D3-084A-43C7-88B2-C5AC625FFF3E}" dt="2024-06-17T06:16:38.449" v="10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EFA440D3-084A-43C7-88B2-C5AC625FFF3E}" dt="2024-06-17T07:07:40.142" v="288" actId="20577"/>
        <pc:sldMkLst>
          <pc:docMk/>
          <pc:sldMk cId="1743216632" sldId="261"/>
        </pc:sldMkLst>
        <pc:spChg chg="mod">
          <ac:chgData name="David Vachala" userId="91433487-0c4d-408d-9c05-4db9b7ff8fc7" providerId="ADAL" clId="{EFA440D3-084A-43C7-88B2-C5AC625FFF3E}" dt="2024-06-17T06:17:37.556" v="71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EFA440D3-084A-43C7-88B2-C5AC625FFF3E}" dt="2024-06-17T06:18:28.346" v="95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EFA440D3-084A-43C7-88B2-C5AC625FFF3E}" dt="2024-06-17T06:52:42.806" v="218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EFA440D3-084A-43C7-88B2-C5AC625FFF3E}" dt="2024-06-17T06:52:24.925" v="21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EFA440D3-084A-43C7-88B2-C5AC625FFF3E}" dt="2024-06-17T07:07:40.142" v="288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EFA440D3-084A-43C7-88B2-C5AC625FFF3E}" dt="2024-06-17T06:18:19.149" v="73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EFA440D3-084A-43C7-88B2-C5AC625FFF3E}" dt="2024-06-17T06:52:09.228" v="203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EFA440D3-084A-43C7-88B2-C5AC625FFF3E}" dt="2024-06-17T06:17:01.451" v="22" actId="47"/>
        <pc:sldMkLst>
          <pc:docMk/>
          <pc:sldMk cId="281174175" sldId="358"/>
        </pc:sldMkLst>
      </pc:sldChg>
      <pc:sldChg chg="del">
        <pc:chgData name="David Vachala" userId="91433487-0c4d-408d-9c05-4db9b7ff8fc7" providerId="ADAL" clId="{EFA440D3-084A-43C7-88B2-C5AC625FFF3E}" dt="2024-06-17T06:17:01.649" v="23" actId="47"/>
        <pc:sldMkLst>
          <pc:docMk/>
          <pc:sldMk cId="43059099" sldId="359"/>
        </pc:sldMkLst>
      </pc:sldChg>
      <pc:sldChg chg="del">
        <pc:chgData name="David Vachala" userId="91433487-0c4d-408d-9c05-4db9b7ff8fc7" providerId="ADAL" clId="{EFA440D3-084A-43C7-88B2-C5AC625FFF3E}" dt="2024-06-17T06:17:02.116" v="24" actId="47"/>
        <pc:sldMkLst>
          <pc:docMk/>
          <pc:sldMk cId="1932457649" sldId="360"/>
        </pc:sldMkLst>
      </pc:sldChg>
      <pc:sldChg chg="del">
        <pc:chgData name="David Vachala" userId="91433487-0c4d-408d-9c05-4db9b7ff8fc7" providerId="ADAL" clId="{EFA440D3-084A-43C7-88B2-C5AC625FFF3E}" dt="2024-06-17T06:17:00.418" v="16" actId="47"/>
        <pc:sldMkLst>
          <pc:docMk/>
          <pc:sldMk cId="1194949818" sldId="361"/>
        </pc:sldMkLst>
      </pc:sldChg>
      <pc:sldChg chg="del">
        <pc:chgData name="David Vachala" userId="91433487-0c4d-408d-9c05-4db9b7ff8fc7" providerId="ADAL" clId="{EFA440D3-084A-43C7-88B2-C5AC625FFF3E}" dt="2024-06-17T06:17:02.435" v="25" actId="47"/>
        <pc:sldMkLst>
          <pc:docMk/>
          <pc:sldMk cId="3757548628" sldId="362"/>
        </pc:sldMkLst>
      </pc:sldChg>
      <pc:sldChg chg="del">
        <pc:chgData name="David Vachala" userId="91433487-0c4d-408d-9c05-4db9b7ff8fc7" providerId="ADAL" clId="{EFA440D3-084A-43C7-88B2-C5AC625FFF3E}" dt="2024-06-17T06:17:00.595" v="17" actId="47"/>
        <pc:sldMkLst>
          <pc:docMk/>
          <pc:sldMk cId="2538459431" sldId="363"/>
        </pc:sldMkLst>
      </pc:sldChg>
      <pc:sldChg chg="del">
        <pc:chgData name="David Vachala" userId="91433487-0c4d-408d-9c05-4db9b7ff8fc7" providerId="ADAL" clId="{EFA440D3-084A-43C7-88B2-C5AC625FFF3E}" dt="2024-06-17T06:17:00.908" v="19" actId="47"/>
        <pc:sldMkLst>
          <pc:docMk/>
          <pc:sldMk cId="3846996294" sldId="365"/>
        </pc:sldMkLst>
      </pc:sldChg>
      <pc:sldChg chg="del">
        <pc:chgData name="David Vachala" userId="91433487-0c4d-408d-9c05-4db9b7ff8fc7" providerId="ADAL" clId="{EFA440D3-084A-43C7-88B2-C5AC625FFF3E}" dt="2024-06-17T06:17:03.277" v="27" actId="47"/>
        <pc:sldMkLst>
          <pc:docMk/>
          <pc:sldMk cId="2151826336" sldId="367"/>
        </pc:sldMkLst>
      </pc:sldChg>
      <pc:sldChg chg="del">
        <pc:chgData name="David Vachala" userId="91433487-0c4d-408d-9c05-4db9b7ff8fc7" providerId="ADAL" clId="{EFA440D3-084A-43C7-88B2-C5AC625FFF3E}" dt="2024-06-17T06:17:00.738" v="18" actId="47"/>
        <pc:sldMkLst>
          <pc:docMk/>
          <pc:sldMk cId="526938571" sldId="368"/>
        </pc:sldMkLst>
      </pc:sldChg>
      <pc:sldChg chg="del">
        <pc:chgData name="David Vachala" userId="91433487-0c4d-408d-9c05-4db9b7ff8fc7" providerId="ADAL" clId="{EFA440D3-084A-43C7-88B2-C5AC625FFF3E}" dt="2024-06-17T06:17:04.509" v="30" actId="47"/>
        <pc:sldMkLst>
          <pc:docMk/>
          <pc:sldMk cId="3660734626" sldId="370"/>
        </pc:sldMkLst>
      </pc:sldChg>
      <pc:sldChg chg="del">
        <pc:chgData name="David Vachala" userId="91433487-0c4d-408d-9c05-4db9b7ff8fc7" providerId="ADAL" clId="{EFA440D3-084A-43C7-88B2-C5AC625FFF3E}" dt="2024-06-17T06:17:04.814" v="31" actId="47"/>
        <pc:sldMkLst>
          <pc:docMk/>
          <pc:sldMk cId="61593387" sldId="371"/>
        </pc:sldMkLst>
      </pc:sldChg>
      <pc:sldChg chg="del">
        <pc:chgData name="David Vachala" userId="91433487-0c4d-408d-9c05-4db9b7ff8fc7" providerId="ADAL" clId="{EFA440D3-084A-43C7-88B2-C5AC625FFF3E}" dt="2024-06-17T06:17:05.139" v="32" actId="47"/>
        <pc:sldMkLst>
          <pc:docMk/>
          <pc:sldMk cId="2848573613" sldId="373"/>
        </pc:sldMkLst>
      </pc:sldChg>
      <pc:sldChg chg="del">
        <pc:chgData name="David Vachala" userId="91433487-0c4d-408d-9c05-4db9b7ff8fc7" providerId="ADAL" clId="{EFA440D3-084A-43C7-88B2-C5AC625FFF3E}" dt="2024-06-17T06:17:03.615" v="28" actId="47"/>
        <pc:sldMkLst>
          <pc:docMk/>
          <pc:sldMk cId="1382612649" sldId="374"/>
        </pc:sldMkLst>
      </pc:sldChg>
      <pc:sldChg chg="del">
        <pc:chgData name="David Vachala" userId="91433487-0c4d-408d-9c05-4db9b7ff8fc7" providerId="ADAL" clId="{EFA440D3-084A-43C7-88B2-C5AC625FFF3E}" dt="2024-06-17T06:17:05.433" v="33" actId="47"/>
        <pc:sldMkLst>
          <pc:docMk/>
          <pc:sldMk cId="192713651" sldId="375"/>
        </pc:sldMkLst>
      </pc:sldChg>
      <pc:sldChg chg="del">
        <pc:chgData name="David Vachala" userId="91433487-0c4d-408d-9c05-4db9b7ff8fc7" providerId="ADAL" clId="{EFA440D3-084A-43C7-88B2-C5AC625FFF3E}" dt="2024-06-17T06:17:02.872" v="26" actId="47"/>
        <pc:sldMkLst>
          <pc:docMk/>
          <pc:sldMk cId="2428665240" sldId="376"/>
        </pc:sldMkLst>
      </pc:sldChg>
      <pc:sldChg chg="del">
        <pc:chgData name="David Vachala" userId="91433487-0c4d-408d-9c05-4db9b7ff8fc7" providerId="ADAL" clId="{EFA440D3-084A-43C7-88B2-C5AC625FFF3E}" dt="2024-06-17T06:16:11.642" v="1" actId="47"/>
        <pc:sldMkLst>
          <pc:docMk/>
          <pc:sldMk cId="1369360527" sldId="377"/>
        </pc:sldMkLst>
      </pc:sldChg>
      <pc:sldChg chg="del">
        <pc:chgData name="David Vachala" userId="91433487-0c4d-408d-9c05-4db9b7ff8fc7" providerId="ADAL" clId="{EFA440D3-084A-43C7-88B2-C5AC625FFF3E}" dt="2024-06-17T06:17:01.277" v="21" actId="47"/>
        <pc:sldMkLst>
          <pc:docMk/>
          <pc:sldMk cId="268658851" sldId="378"/>
        </pc:sldMkLst>
      </pc:sldChg>
      <pc:sldChg chg="del">
        <pc:chgData name="David Vachala" userId="91433487-0c4d-408d-9c05-4db9b7ff8fc7" providerId="ADAL" clId="{EFA440D3-084A-43C7-88B2-C5AC625FFF3E}" dt="2024-06-17T06:17:03.864" v="29" actId="47"/>
        <pc:sldMkLst>
          <pc:docMk/>
          <pc:sldMk cId="447082805" sldId="379"/>
        </pc:sldMkLst>
      </pc:sldChg>
      <pc:sldChg chg="del">
        <pc:chgData name="David Vachala" userId="91433487-0c4d-408d-9c05-4db9b7ff8fc7" providerId="ADAL" clId="{EFA440D3-084A-43C7-88B2-C5AC625FFF3E}" dt="2024-06-17T06:17:00.257" v="15" actId="47"/>
        <pc:sldMkLst>
          <pc:docMk/>
          <pc:sldMk cId="1915871281" sldId="380"/>
        </pc:sldMkLst>
      </pc:sldChg>
      <pc:sldChg chg="del">
        <pc:chgData name="David Vachala" userId="91433487-0c4d-408d-9c05-4db9b7ff8fc7" providerId="ADAL" clId="{EFA440D3-084A-43C7-88B2-C5AC625FFF3E}" dt="2024-06-17T06:17:01.158" v="20" actId="47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EFA440D3-084A-43C7-88B2-C5AC625FFF3E}" dt="2024-06-17T06:17:23.233" v="62" actId="47"/>
        <pc:sldMkLst>
          <pc:docMk/>
          <pc:sldMk cId="1966369927" sldId="2147481225"/>
        </pc:sldMkLst>
      </pc:sldChg>
      <pc:sldChg chg="del">
        <pc:chgData name="David Vachala" userId="91433487-0c4d-408d-9c05-4db9b7ff8fc7" providerId="ADAL" clId="{EFA440D3-084A-43C7-88B2-C5AC625FFF3E}" dt="2024-06-17T06:17:23.506" v="63" actId="47"/>
        <pc:sldMkLst>
          <pc:docMk/>
          <pc:sldMk cId="1757570859" sldId="2147481226"/>
        </pc:sldMkLst>
      </pc:sldChg>
      <pc:sldChg chg="del">
        <pc:chgData name="David Vachala" userId="91433487-0c4d-408d-9c05-4db9b7ff8fc7" providerId="ADAL" clId="{EFA440D3-084A-43C7-88B2-C5AC625FFF3E}" dt="2024-06-17T06:17:20.961" v="52" actId="47"/>
        <pc:sldMkLst>
          <pc:docMk/>
          <pc:sldMk cId="2813185474" sldId="2147481227"/>
        </pc:sldMkLst>
      </pc:sldChg>
      <pc:sldChg chg="del">
        <pc:chgData name="David Vachala" userId="91433487-0c4d-408d-9c05-4db9b7ff8fc7" providerId="ADAL" clId="{EFA440D3-084A-43C7-88B2-C5AC625FFF3E}" dt="2024-06-17T06:17:22.524" v="59" actId="47"/>
        <pc:sldMkLst>
          <pc:docMk/>
          <pc:sldMk cId="4246350269" sldId="2147481228"/>
        </pc:sldMkLst>
      </pc:sldChg>
      <pc:sldChg chg="del">
        <pc:chgData name="David Vachala" userId="91433487-0c4d-408d-9c05-4db9b7ff8fc7" providerId="ADAL" clId="{EFA440D3-084A-43C7-88B2-C5AC625FFF3E}" dt="2024-06-17T06:17:22.789" v="60" actId="47"/>
        <pc:sldMkLst>
          <pc:docMk/>
          <pc:sldMk cId="1492131502" sldId="2147481229"/>
        </pc:sldMkLst>
      </pc:sldChg>
      <pc:sldChg chg="del">
        <pc:chgData name="David Vachala" userId="91433487-0c4d-408d-9c05-4db9b7ff8fc7" providerId="ADAL" clId="{EFA440D3-084A-43C7-88B2-C5AC625FFF3E}" dt="2024-06-17T06:17:23.010" v="61" actId="47"/>
        <pc:sldMkLst>
          <pc:docMk/>
          <pc:sldMk cId="2285086783" sldId="2147481230"/>
        </pc:sldMkLst>
      </pc:sldChg>
      <pc:sldChg chg="del">
        <pc:chgData name="David Vachala" userId="91433487-0c4d-408d-9c05-4db9b7ff8fc7" providerId="ADAL" clId="{EFA440D3-084A-43C7-88B2-C5AC625FFF3E}" dt="2024-06-17T06:17:21.205" v="53" actId="47"/>
        <pc:sldMkLst>
          <pc:docMk/>
          <pc:sldMk cId="3652679005" sldId="2147481231"/>
        </pc:sldMkLst>
      </pc:sldChg>
      <pc:sldChg chg="del">
        <pc:chgData name="David Vachala" userId="91433487-0c4d-408d-9c05-4db9b7ff8fc7" providerId="ADAL" clId="{EFA440D3-084A-43C7-88B2-C5AC625FFF3E}" dt="2024-06-17T06:17:21.411" v="54" actId="47"/>
        <pc:sldMkLst>
          <pc:docMk/>
          <pc:sldMk cId="3072259543" sldId="2147481232"/>
        </pc:sldMkLst>
      </pc:sldChg>
      <pc:sldChg chg="del">
        <pc:chgData name="David Vachala" userId="91433487-0c4d-408d-9c05-4db9b7ff8fc7" providerId="ADAL" clId="{EFA440D3-084A-43C7-88B2-C5AC625FFF3E}" dt="2024-06-17T06:17:21.567" v="55" actId="47"/>
        <pc:sldMkLst>
          <pc:docMk/>
          <pc:sldMk cId="2272730790" sldId="2147481233"/>
        </pc:sldMkLst>
      </pc:sldChg>
      <pc:sldChg chg="del">
        <pc:chgData name="David Vachala" userId="91433487-0c4d-408d-9c05-4db9b7ff8fc7" providerId="ADAL" clId="{EFA440D3-084A-43C7-88B2-C5AC625FFF3E}" dt="2024-06-17T06:17:21.740" v="56" actId="47"/>
        <pc:sldMkLst>
          <pc:docMk/>
          <pc:sldMk cId="1434020325" sldId="2147481234"/>
        </pc:sldMkLst>
      </pc:sldChg>
      <pc:sldChg chg="del">
        <pc:chgData name="David Vachala" userId="91433487-0c4d-408d-9c05-4db9b7ff8fc7" providerId="ADAL" clId="{EFA440D3-084A-43C7-88B2-C5AC625FFF3E}" dt="2024-06-17T06:17:21.875" v="57" actId="47"/>
        <pc:sldMkLst>
          <pc:docMk/>
          <pc:sldMk cId="2316072589" sldId="2147481235"/>
        </pc:sldMkLst>
      </pc:sldChg>
      <pc:sldChg chg="del">
        <pc:chgData name="David Vachala" userId="91433487-0c4d-408d-9c05-4db9b7ff8fc7" providerId="ADAL" clId="{EFA440D3-084A-43C7-88B2-C5AC625FFF3E}" dt="2024-06-17T06:17:22.075" v="58" actId="47"/>
        <pc:sldMkLst>
          <pc:docMk/>
          <pc:sldMk cId="611669218" sldId="2147481236"/>
        </pc:sldMkLst>
      </pc:sldChg>
      <pc:sldChg chg="delSp modSp del mod">
        <pc:chgData name="David Vachala" userId="91433487-0c4d-408d-9c05-4db9b7ff8fc7" providerId="ADAL" clId="{EFA440D3-084A-43C7-88B2-C5AC625FFF3E}" dt="2024-06-24T19:44:52.739" v="292" actId="47"/>
        <pc:sldMkLst>
          <pc:docMk/>
          <pc:sldMk cId="1744944099" sldId="2147481237"/>
        </pc:sldMkLst>
        <pc:spChg chg="del mod">
          <ac:chgData name="David Vachala" userId="91433487-0c4d-408d-9c05-4db9b7ff8fc7" providerId="ADAL" clId="{EFA440D3-084A-43C7-88B2-C5AC625FFF3E}" dt="2024-06-17T07:05:01.348" v="259" actId="478"/>
          <ac:spMkLst>
            <pc:docMk/>
            <pc:sldMk cId="1744944099" sldId="2147481237"/>
            <ac:spMk id="4" creationId="{F432FE0B-D046-57B1-44D8-E40A0F26FC05}"/>
          </ac:spMkLst>
        </pc:spChg>
        <pc:spChg chg="mod">
          <ac:chgData name="David Vachala" userId="91433487-0c4d-408d-9c05-4db9b7ff8fc7" providerId="ADAL" clId="{EFA440D3-084A-43C7-88B2-C5AC625FFF3E}" dt="2024-06-19T20:08:35.183" v="290" actId="20577"/>
          <ac:spMkLst>
            <pc:docMk/>
            <pc:sldMk cId="1744944099" sldId="2147481237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02.896" v="221"/>
          <ac:spMkLst>
            <pc:docMk/>
            <pc:sldMk cId="1744944099" sldId="2147481237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7:21.427" v="285" actId="313"/>
          <ac:spMkLst>
            <pc:docMk/>
            <pc:sldMk cId="1744944099" sldId="2147481237"/>
            <ac:spMk id="15" creationId="{039E4815-406A-447F-A41F-26286A4CD799}"/>
          </ac:spMkLst>
        </pc:spChg>
        <pc:picChg chg="del">
          <ac:chgData name="David Vachala" userId="91433487-0c4d-408d-9c05-4db9b7ff8fc7" providerId="ADAL" clId="{EFA440D3-084A-43C7-88B2-C5AC625FFF3E}" dt="2024-06-17T07:05:02.227" v="260" actId="478"/>
          <ac:picMkLst>
            <pc:docMk/>
            <pc:sldMk cId="1744944099" sldId="2147481237"/>
            <ac:picMk id="3" creationId="{D16CC85F-D03E-7C4D-E935-4D37EB715476}"/>
          </ac:picMkLst>
        </pc:picChg>
        <pc:picChg chg="del">
          <ac:chgData name="David Vachala" userId="91433487-0c4d-408d-9c05-4db9b7ff8fc7" providerId="ADAL" clId="{EFA440D3-084A-43C7-88B2-C5AC625FFF3E}" dt="2024-06-17T07:04:59.240" v="257" actId="478"/>
          <ac:picMkLst>
            <pc:docMk/>
            <pc:sldMk cId="1744944099" sldId="2147481237"/>
            <ac:picMk id="5" creationId="{D7CECFC2-A13E-B0C4-61F9-47F08DE17451}"/>
          </ac:picMkLst>
        </pc:picChg>
        <pc:picChg chg="mod">
          <ac:chgData name="David Vachala" userId="91433487-0c4d-408d-9c05-4db9b7ff8fc7" providerId="ADAL" clId="{EFA440D3-084A-43C7-88B2-C5AC625FFF3E}" dt="2024-06-17T07:06:40.210" v="277"/>
          <ac:picMkLst>
            <pc:docMk/>
            <pc:sldMk cId="1744944099" sldId="2147481237"/>
            <ac:picMk id="7" creationId="{B0BD3314-776A-44E8-9050-B1333A393952}"/>
          </ac:picMkLst>
        </pc:picChg>
        <pc:picChg chg="del">
          <ac:chgData name="David Vachala" userId="91433487-0c4d-408d-9c05-4db9b7ff8fc7" providerId="ADAL" clId="{EFA440D3-084A-43C7-88B2-C5AC625FFF3E}" dt="2024-06-17T07:04:57.496" v="255" actId="478"/>
          <ac:picMkLst>
            <pc:docMk/>
            <pc:sldMk cId="1744944099" sldId="2147481237"/>
            <ac:picMk id="10" creationId="{C8D9D1A8-ACFA-3FA4-1924-B9A51587C995}"/>
          </ac:picMkLst>
        </pc:picChg>
        <pc:picChg chg="del">
          <ac:chgData name="David Vachala" userId="91433487-0c4d-408d-9c05-4db9b7ff8fc7" providerId="ADAL" clId="{EFA440D3-084A-43C7-88B2-C5AC625FFF3E}" dt="2024-06-17T07:04:58.204" v="256" actId="478"/>
          <ac:picMkLst>
            <pc:docMk/>
            <pc:sldMk cId="1744944099" sldId="2147481237"/>
            <ac:picMk id="12" creationId="{FDBBA572-5F19-9541-759B-0A32C3D19CEC}"/>
          </ac:picMkLst>
        </pc:picChg>
      </pc:sldChg>
      <pc:sldChg chg="del">
        <pc:chgData name="David Vachala" userId="91433487-0c4d-408d-9c05-4db9b7ff8fc7" providerId="ADAL" clId="{EFA440D3-084A-43C7-88B2-C5AC625FFF3E}" dt="2024-06-17T06:17:23.703" v="64" actId="47"/>
        <pc:sldMkLst>
          <pc:docMk/>
          <pc:sldMk cId="2457485446" sldId="2147481238"/>
        </pc:sldMkLst>
      </pc:sldChg>
      <pc:sldChg chg="modSp del mod">
        <pc:chgData name="David Vachala" userId="91433487-0c4d-408d-9c05-4db9b7ff8fc7" providerId="ADAL" clId="{EFA440D3-084A-43C7-88B2-C5AC625FFF3E}" dt="2024-06-24T19:45:36.993" v="295" actId="47"/>
        <pc:sldMkLst>
          <pc:docMk/>
          <pc:sldMk cId="706942397" sldId="2147481239"/>
        </pc:sldMkLst>
        <pc:spChg chg="mod">
          <ac:chgData name="David Vachala" userId="91433487-0c4d-408d-9c05-4db9b7ff8fc7" providerId="ADAL" clId="{EFA440D3-084A-43C7-88B2-C5AC625FFF3E}" dt="2024-06-17T07:04:30.982" v="248" actId="403"/>
          <ac:spMkLst>
            <pc:docMk/>
            <pc:sldMk cId="706942397" sldId="2147481239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38.104" v="227" actId="404"/>
          <ac:spMkLst>
            <pc:docMk/>
            <pc:sldMk cId="706942397" sldId="2147481239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4:49.989" v="254" actId="20577"/>
          <ac:spMkLst>
            <pc:docMk/>
            <pc:sldMk cId="706942397" sldId="2147481239"/>
            <ac:spMk id="15" creationId="{039E4815-406A-447F-A41F-26286A4CD799}"/>
          </ac:spMkLst>
        </pc:spChg>
        <pc:picChg chg="mod">
          <ac:chgData name="David Vachala" userId="91433487-0c4d-408d-9c05-4db9b7ff8fc7" providerId="ADAL" clId="{EFA440D3-084A-43C7-88B2-C5AC625FFF3E}" dt="2024-06-17T07:04:00.414" v="229"/>
          <ac:picMkLst>
            <pc:docMk/>
            <pc:sldMk cId="706942397" sldId="2147481239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A440D3-084A-43C7-88B2-C5AC625FFF3E}" dt="2024-06-17T06:17:08.559" v="34" actId="47"/>
        <pc:sldMkLst>
          <pc:docMk/>
          <pc:sldMk cId="279422392" sldId="2147481240"/>
        </pc:sldMkLst>
      </pc:sldChg>
      <pc:sldChg chg="del">
        <pc:chgData name="David Vachala" userId="91433487-0c4d-408d-9c05-4db9b7ff8fc7" providerId="ADAL" clId="{EFA440D3-084A-43C7-88B2-C5AC625FFF3E}" dt="2024-06-17T06:17:08.746" v="35" actId="47"/>
        <pc:sldMkLst>
          <pc:docMk/>
          <pc:sldMk cId="2006714616" sldId="2147481241"/>
        </pc:sldMkLst>
      </pc:sldChg>
      <pc:sldChg chg="del">
        <pc:chgData name="David Vachala" userId="91433487-0c4d-408d-9c05-4db9b7ff8fc7" providerId="ADAL" clId="{EFA440D3-084A-43C7-88B2-C5AC625FFF3E}" dt="2024-06-17T06:17:08.913" v="36" actId="47"/>
        <pc:sldMkLst>
          <pc:docMk/>
          <pc:sldMk cId="973644156" sldId="2147481242"/>
        </pc:sldMkLst>
      </pc:sldChg>
      <pc:sldChg chg="del">
        <pc:chgData name="David Vachala" userId="91433487-0c4d-408d-9c05-4db9b7ff8fc7" providerId="ADAL" clId="{EFA440D3-084A-43C7-88B2-C5AC625FFF3E}" dt="2024-06-17T06:17:09.092" v="37" actId="47"/>
        <pc:sldMkLst>
          <pc:docMk/>
          <pc:sldMk cId="4173978208" sldId="2147481243"/>
        </pc:sldMkLst>
      </pc:sldChg>
      <pc:sldChg chg="del">
        <pc:chgData name="David Vachala" userId="91433487-0c4d-408d-9c05-4db9b7ff8fc7" providerId="ADAL" clId="{EFA440D3-084A-43C7-88B2-C5AC625FFF3E}" dt="2024-06-17T06:17:09.276" v="38" actId="47"/>
        <pc:sldMkLst>
          <pc:docMk/>
          <pc:sldMk cId="3322749581" sldId="2147481244"/>
        </pc:sldMkLst>
      </pc:sldChg>
      <pc:sldChg chg="del">
        <pc:chgData name="David Vachala" userId="91433487-0c4d-408d-9c05-4db9b7ff8fc7" providerId="ADAL" clId="{EFA440D3-084A-43C7-88B2-C5AC625FFF3E}" dt="2024-06-17T06:17:09.513" v="39" actId="47"/>
        <pc:sldMkLst>
          <pc:docMk/>
          <pc:sldMk cId="833398257" sldId="2147481245"/>
        </pc:sldMkLst>
      </pc:sldChg>
      <pc:sldChg chg="del">
        <pc:chgData name="David Vachala" userId="91433487-0c4d-408d-9c05-4db9b7ff8fc7" providerId="ADAL" clId="{EFA440D3-084A-43C7-88B2-C5AC625FFF3E}" dt="2024-06-17T06:17:10.923" v="41" actId="47"/>
        <pc:sldMkLst>
          <pc:docMk/>
          <pc:sldMk cId="92728362" sldId="2147481246"/>
        </pc:sldMkLst>
      </pc:sldChg>
      <pc:sldChg chg="del">
        <pc:chgData name="David Vachala" userId="91433487-0c4d-408d-9c05-4db9b7ff8fc7" providerId="ADAL" clId="{EFA440D3-084A-43C7-88B2-C5AC625FFF3E}" dt="2024-06-17T06:17:10.955" v="42" actId="47"/>
        <pc:sldMkLst>
          <pc:docMk/>
          <pc:sldMk cId="498202416" sldId="2147481247"/>
        </pc:sldMkLst>
      </pc:sldChg>
      <pc:sldChg chg="del">
        <pc:chgData name="David Vachala" userId="91433487-0c4d-408d-9c05-4db9b7ff8fc7" providerId="ADAL" clId="{EFA440D3-084A-43C7-88B2-C5AC625FFF3E}" dt="2024-06-17T06:17:11.291" v="43" actId="47"/>
        <pc:sldMkLst>
          <pc:docMk/>
          <pc:sldMk cId="1917591865" sldId="2147481248"/>
        </pc:sldMkLst>
      </pc:sldChg>
      <pc:sldChg chg="del">
        <pc:chgData name="David Vachala" userId="91433487-0c4d-408d-9c05-4db9b7ff8fc7" providerId="ADAL" clId="{EFA440D3-084A-43C7-88B2-C5AC625FFF3E}" dt="2024-06-17T06:17:11.508" v="44" actId="47"/>
        <pc:sldMkLst>
          <pc:docMk/>
          <pc:sldMk cId="3073549650" sldId="2147481249"/>
        </pc:sldMkLst>
      </pc:sldChg>
      <pc:sldChg chg="del">
        <pc:chgData name="David Vachala" userId="91433487-0c4d-408d-9c05-4db9b7ff8fc7" providerId="ADAL" clId="{EFA440D3-084A-43C7-88B2-C5AC625FFF3E}" dt="2024-06-17T06:17:11.664" v="45" actId="47"/>
        <pc:sldMkLst>
          <pc:docMk/>
          <pc:sldMk cId="4270240755" sldId="2147481250"/>
        </pc:sldMkLst>
      </pc:sldChg>
      <pc:sldChg chg="del">
        <pc:chgData name="David Vachala" userId="91433487-0c4d-408d-9c05-4db9b7ff8fc7" providerId="ADAL" clId="{EFA440D3-084A-43C7-88B2-C5AC625FFF3E}" dt="2024-06-17T06:17:11.962" v="46" actId="47"/>
        <pc:sldMkLst>
          <pc:docMk/>
          <pc:sldMk cId="3239234885" sldId="2147481251"/>
        </pc:sldMkLst>
      </pc:sldChg>
      <pc:sldChg chg="del">
        <pc:chgData name="David Vachala" userId="91433487-0c4d-408d-9c05-4db9b7ff8fc7" providerId="ADAL" clId="{EFA440D3-084A-43C7-88B2-C5AC625FFF3E}" dt="2024-06-17T06:17:12.261" v="47" actId="47"/>
        <pc:sldMkLst>
          <pc:docMk/>
          <pc:sldMk cId="2180559167" sldId="2147481252"/>
        </pc:sldMkLst>
      </pc:sldChg>
      <pc:sldChg chg="del">
        <pc:chgData name="David Vachala" userId="91433487-0c4d-408d-9c05-4db9b7ff8fc7" providerId="ADAL" clId="{EFA440D3-084A-43C7-88B2-C5AC625FFF3E}" dt="2024-06-17T06:17:12.513" v="48" actId="47"/>
        <pc:sldMkLst>
          <pc:docMk/>
          <pc:sldMk cId="301856777" sldId="2147481253"/>
        </pc:sldMkLst>
      </pc:sldChg>
      <pc:sldChg chg="del">
        <pc:chgData name="David Vachala" userId="91433487-0c4d-408d-9c05-4db9b7ff8fc7" providerId="ADAL" clId="{EFA440D3-084A-43C7-88B2-C5AC625FFF3E}" dt="2024-06-17T06:17:12.707" v="49" actId="47"/>
        <pc:sldMkLst>
          <pc:docMk/>
          <pc:sldMk cId="2009287940" sldId="2147481254"/>
        </pc:sldMkLst>
      </pc:sldChg>
      <pc:sldChg chg="new del">
        <pc:chgData name="David Vachala" userId="91433487-0c4d-408d-9c05-4db9b7ff8fc7" providerId="ADAL" clId="{EFA440D3-084A-43C7-88B2-C5AC625FFF3E}" dt="2024-06-17T06:17:00.061" v="14" actId="47"/>
        <pc:sldMkLst>
          <pc:docMk/>
          <pc:sldMk cId="14950870" sldId="2147481255"/>
        </pc:sldMkLst>
      </pc:sldChg>
      <pc:sldChg chg="new del">
        <pc:chgData name="David Vachala" userId="91433487-0c4d-408d-9c05-4db9b7ff8fc7" providerId="ADAL" clId="{EFA440D3-084A-43C7-88B2-C5AC625FFF3E}" dt="2024-06-17T06:17:23.898" v="65" actId="47"/>
        <pc:sldMkLst>
          <pc:docMk/>
          <pc:sldMk cId="2285911833" sldId="2147481256"/>
        </pc:sldMkLst>
      </pc:sldChg>
      <pc:sldChg chg="add del">
        <pc:chgData name="David Vachala" userId="91433487-0c4d-408d-9c05-4db9b7ff8fc7" providerId="ADAL" clId="{EFA440D3-084A-43C7-88B2-C5AC625FFF3E}" dt="2024-06-17T06:17:10.337" v="40" actId="47"/>
        <pc:sldMkLst>
          <pc:docMk/>
          <pc:sldMk cId="4092391689" sldId="2147481257"/>
        </pc:sldMkLst>
      </pc:sldChg>
      <pc:sldChg chg="add del">
        <pc:chgData name="David Vachala" userId="91433487-0c4d-408d-9c05-4db9b7ff8fc7" providerId="ADAL" clId="{EFA440D3-084A-43C7-88B2-C5AC625FFF3E}" dt="2024-06-24T19:44:59.331" v="293" actId="47"/>
        <pc:sldMkLst>
          <pc:docMk/>
          <pc:sldMk cId="1641764415" sldId="2147481258"/>
        </pc:sldMkLst>
      </pc:sldChg>
      <pc:sldChg chg="add del">
        <pc:chgData name="David Vachala" userId="91433487-0c4d-408d-9c05-4db9b7ff8fc7" providerId="ADAL" clId="{EFA440D3-084A-43C7-88B2-C5AC625FFF3E}" dt="2024-06-24T19:45:41.008" v="296" actId="47"/>
        <pc:sldMkLst>
          <pc:docMk/>
          <pc:sldMk cId="576536984" sldId="2147481259"/>
        </pc:sldMkLst>
      </pc:sldChg>
      <pc:sldChg chg="addSp modSp add mod">
        <pc:chgData name="David Vachala" userId="91433487-0c4d-408d-9c05-4db9b7ff8fc7" providerId="ADAL" clId="{EFA440D3-084A-43C7-88B2-C5AC625FFF3E}" dt="2024-06-26T11:33:12.475" v="1441" actId="1076"/>
        <pc:sldMkLst>
          <pc:docMk/>
          <pc:sldMk cId="3993935628" sldId="2147481260"/>
        </pc:sldMkLst>
        <pc:spChg chg="mod">
          <ac:chgData name="David Vachala" userId="91433487-0c4d-408d-9c05-4db9b7ff8fc7" providerId="ADAL" clId="{EFA440D3-084A-43C7-88B2-C5AC625FFF3E}" dt="2024-06-24T19:47:02.924" v="306"/>
          <ac:spMkLst>
            <pc:docMk/>
            <pc:sldMk cId="3993935628" sldId="2147481260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6T11:20:54.974" v="1039" actId="5793"/>
          <ac:spMkLst>
            <pc:docMk/>
            <pc:sldMk cId="3993935628" sldId="2147481260"/>
            <ac:spMk id="3" creationId="{6245E2C5-48A9-5963-CEC0-CD22573DA556}"/>
          </ac:spMkLst>
        </pc:spChg>
        <pc:spChg chg="add mod">
          <ac:chgData name="David Vachala" userId="91433487-0c4d-408d-9c05-4db9b7ff8fc7" providerId="ADAL" clId="{EFA440D3-084A-43C7-88B2-C5AC625FFF3E}" dt="2024-06-26T11:33:12.475" v="1441" actId="1076"/>
          <ac:spMkLst>
            <pc:docMk/>
            <pc:sldMk cId="3993935628" sldId="2147481260"/>
            <ac:spMk id="6" creationId="{5FB24386-046A-9F5F-7350-42D58FA9F0C5}"/>
          </ac:spMkLst>
        </pc:spChg>
        <pc:picChg chg="add mod">
          <ac:chgData name="David Vachala" userId="91433487-0c4d-408d-9c05-4db9b7ff8fc7" providerId="ADAL" clId="{EFA440D3-084A-43C7-88B2-C5AC625FFF3E}" dt="2024-06-24T19:47:34.171" v="310" actId="1076"/>
          <ac:picMkLst>
            <pc:docMk/>
            <pc:sldMk cId="3993935628" sldId="2147481260"/>
            <ac:picMk id="1026" creationId="{A0A7ACFA-1826-308C-D31B-275E3F7D9BB3}"/>
          </ac:picMkLst>
        </pc:picChg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530844445" sldId="214748126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863653876" sldId="214748126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631020316" sldId="2147481263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3861783714" sldId="2147481264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732868893" sldId="2147481265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417723187" sldId="2147481266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276483367" sldId="2147481267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831110412" sldId="2147481268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21350653" sldId="2147481269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1488186" sldId="2147481270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991732587" sldId="214748127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356319716" sldId="214748127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629776448" sldId="2147481273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915280" sldId="2147481274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791892494" sldId="2147481275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88030513" sldId="2147481276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649674729" sldId="2147481277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37921188" sldId="2147481278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3194758293" sldId="2147481279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97935389" sldId="2147481280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1943224042" sldId="2147481281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321986486" sldId="2147481282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904552373" sldId="2147481283"/>
        </pc:sldMkLst>
      </pc:sldChg>
      <pc:sldChg chg="addSp modSp add mod">
        <pc:chgData name="David Vachala" userId="91433487-0c4d-408d-9c05-4db9b7ff8fc7" providerId="ADAL" clId="{EFA440D3-084A-43C7-88B2-C5AC625FFF3E}" dt="2024-06-24T19:57:54.559" v="613" actId="20577"/>
        <pc:sldMkLst>
          <pc:docMk/>
          <pc:sldMk cId="3126096773" sldId="2147481284"/>
        </pc:sldMkLst>
        <pc:spChg chg="mod">
          <ac:chgData name="David Vachala" userId="91433487-0c4d-408d-9c05-4db9b7ff8fc7" providerId="ADAL" clId="{EFA440D3-084A-43C7-88B2-C5AC625FFF3E}" dt="2024-06-24T19:56:27.537" v="561" actId="20577"/>
          <ac:spMkLst>
            <pc:docMk/>
            <pc:sldMk cId="3126096773" sldId="2147481284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19:57:54.559" v="613" actId="20577"/>
          <ac:spMkLst>
            <pc:docMk/>
            <pc:sldMk cId="3126096773" sldId="2147481284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19:56:06.737" v="546" actId="1076"/>
          <ac:picMkLst>
            <pc:docMk/>
            <pc:sldMk cId="3126096773" sldId="2147481284"/>
            <ac:picMk id="2050" creationId="{6301489D-75C2-CA1F-5A87-F1F688F51290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0:32.518" v="661" actId="27636"/>
        <pc:sldMkLst>
          <pc:docMk/>
          <pc:sldMk cId="1185249224" sldId="2147481285"/>
        </pc:sldMkLst>
        <pc:spChg chg="mod">
          <ac:chgData name="David Vachala" userId="91433487-0c4d-408d-9c05-4db9b7ff8fc7" providerId="ADAL" clId="{EFA440D3-084A-43C7-88B2-C5AC625FFF3E}" dt="2024-06-24T20:00:08.247" v="652" actId="20577"/>
          <ac:spMkLst>
            <pc:docMk/>
            <pc:sldMk cId="1185249224" sldId="2147481285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0:32.518" v="661" actId="27636"/>
          <ac:spMkLst>
            <pc:docMk/>
            <pc:sldMk cId="1185249224" sldId="2147481285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0:20.087" v="655" actId="1076"/>
          <ac:picMkLst>
            <pc:docMk/>
            <pc:sldMk cId="1185249224" sldId="2147481285"/>
            <ac:picMk id="3074" creationId="{48B183A9-9C39-82A4-D939-A1788BC0BAEA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2:59.200" v="680" actId="27636"/>
        <pc:sldMkLst>
          <pc:docMk/>
          <pc:sldMk cId="2351232530" sldId="2147481286"/>
        </pc:sldMkLst>
        <pc:spChg chg="mod">
          <ac:chgData name="David Vachala" userId="91433487-0c4d-408d-9c05-4db9b7ff8fc7" providerId="ADAL" clId="{EFA440D3-084A-43C7-88B2-C5AC625FFF3E}" dt="2024-06-24T20:01:46.888" v="666" actId="27636"/>
          <ac:spMkLst>
            <pc:docMk/>
            <pc:sldMk cId="2351232530" sldId="2147481286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2:59.200" v="680" actId="27636"/>
          <ac:spMkLst>
            <pc:docMk/>
            <pc:sldMk cId="2351232530" sldId="2147481286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2:03.322" v="671" actId="14100"/>
          <ac:picMkLst>
            <pc:docMk/>
            <pc:sldMk cId="2351232530" sldId="2147481286"/>
            <ac:picMk id="4098" creationId="{481042C5-B147-E2A7-FCF6-141F7F725576}"/>
          </ac:picMkLst>
        </pc:picChg>
      </pc:sldChg>
      <pc:sldChg chg="addSp modSp add del mod">
        <pc:chgData name="David Vachala" userId="91433487-0c4d-408d-9c05-4db9b7ff8fc7" providerId="ADAL" clId="{EFA440D3-084A-43C7-88B2-C5AC625FFF3E}" dt="2024-06-24T20:07:10.211" v="724" actId="47"/>
        <pc:sldMkLst>
          <pc:docMk/>
          <pc:sldMk cId="770652440" sldId="2147481287"/>
        </pc:sldMkLst>
        <pc:spChg chg="mod">
          <ac:chgData name="David Vachala" userId="91433487-0c4d-408d-9c05-4db9b7ff8fc7" providerId="ADAL" clId="{EFA440D3-084A-43C7-88B2-C5AC625FFF3E}" dt="2024-06-24T20:03:57.614" v="697" actId="20577"/>
          <ac:spMkLst>
            <pc:docMk/>
            <pc:sldMk cId="770652440" sldId="2147481287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6:03.818" v="723" actId="20577"/>
          <ac:spMkLst>
            <pc:docMk/>
            <pc:sldMk cId="770652440" sldId="2147481287"/>
            <ac:spMk id="3" creationId="{6245E2C5-48A9-5963-CEC0-CD22573DA556}"/>
          </ac:spMkLst>
        </pc:spChg>
        <pc:spChg chg="add">
          <ac:chgData name="David Vachala" userId="91433487-0c4d-408d-9c05-4db9b7ff8fc7" providerId="ADAL" clId="{EFA440D3-084A-43C7-88B2-C5AC625FFF3E}" dt="2024-06-24T20:03:32.862" v="682"/>
          <ac:spMkLst>
            <pc:docMk/>
            <pc:sldMk cId="770652440" sldId="2147481287"/>
            <ac:spMk id="5" creationId="{86169153-17A2-A33B-A4BC-7AB08D6678B3}"/>
          </ac:spMkLst>
        </pc:spChg>
        <pc:spChg chg="add mod">
          <ac:chgData name="David Vachala" userId="91433487-0c4d-408d-9c05-4db9b7ff8fc7" providerId="ADAL" clId="{EFA440D3-084A-43C7-88B2-C5AC625FFF3E}" dt="2024-06-24T20:04:05.560" v="698"/>
          <ac:spMkLst>
            <pc:docMk/>
            <pc:sldMk cId="770652440" sldId="2147481287"/>
            <ac:spMk id="6" creationId="{0EF88B9B-257C-B482-558C-C735829F8A39}"/>
          </ac:spMkLst>
        </pc:spChg>
        <pc:spChg chg="add mod">
          <ac:chgData name="David Vachala" userId="91433487-0c4d-408d-9c05-4db9b7ff8fc7" providerId="ADAL" clId="{EFA440D3-084A-43C7-88B2-C5AC625FFF3E}" dt="2024-06-24T20:04:11.480" v="699"/>
          <ac:spMkLst>
            <pc:docMk/>
            <pc:sldMk cId="770652440" sldId="2147481287"/>
            <ac:spMk id="7" creationId="{85439C8C-2530-0EF3-8AB9-B023F547ACE2}"/>
          </ac:spMkLst>
        </pc:spChg>
        <pc:picChg chg="add mod">
          <ac:chgData name="David Vachala" userId="91433487-0c4d-408d-9c05-4db9b7ff8fc7" providerId="ADAL" clId="{EFA440D3-084A-43C7-88B2-C5AC625FFF3E}" dt="2024-06-24T20:04:51.535" v="706" actId="1076"/>
          <ac:picMkLst>
            <pc:docMk/>
            <pc:sldMk cId="770652440" sldId="2147481287"/>
            <ac:picMk id="9" creationId="{C4A8D32F-9BF6-DA0A-0791-A19AEB873550}"/>
          </ac:picMkLst>
        </pc:picChg>
      </pc:sldChg>
      <pc:sldChg chg="new del">
        <pc:chgData name="David Vachala" userId="91433487-0c4d-408d-9c05-4db9b7ff8fc7" providerId="ADAL" clId="{EFA440D3-084A-43C7-88B2-C5AC625FFF3E}" dt="2024-06-26T11:10:00.410" v="734" actId="680"/>
        <pc:sldMkLst>
          <pc:docMk/>
          <pc:sldMk cId="3398414629" sldId="2147481287"/>
        </pc:sldMkLst>
      </pc:sldChg>
      <pc:sldChg chg="addSp modSp new mod ord">
        <pc:chgData name="David Vachala" userId="91433487-0c4d-408d-9c05-4db9b7ff8fc7" providerId="ADAL" clId="{EFA440D3-084A-43C7-88B2-C5AC625FFF3E}" dt="2024-06-26T11:12:31.847" v="834" actId="20577"/>
        <pc:sldMkLst>
          <pc:docMk/>
          <pc:sldMk cId="3736999597" sldId="2147481287"/>
        </pc:sldMkLst>
        <pc:spChg chg="mod">
          <ac:chgData name="David Vachala" userId="91433487-0c4d-408d-9c05-4db9b7ff8fc7" providerId="ADAL" clId="{EFA440D3-084A-43C7-88B2-C5AC625FFF3E}" dt="2024-06-26T11:10:18.723" v="752" actId="20577"/>
          <ac:spMkLst>
            <pc:docMk/>
            <pc:sldMk cId="3736999597" sldId="2147481287"/>
            <ac:spMk id="2" creationId="{FD85BFAD-8B99-D4F8-8C58-F6D5751FAC01}"/>
          </ac:spMkLst>
        </pc:spChg>
        <pc:spChg chg="mod">
          <ac:chgData name="David Vachala" userId="91433487-0c4d-408d-9c05-4db9b7ff8fc7" providerId="ADAL" clId="{EFA440D3-084A-43C7-88B2-C5AC625FFF3E}" dt="2024-06-26T11:12:31.847" v="834" actId="20577"/>
          <ac:spMkLst>
            <pc:docMk/>
            <pc:sldMk cId="3736999597" sldId="2147481287"/>
            <ac:spMk id="3" creationId="{05261BBA-7A63-7CB2-656B-DEFAB28091EB}"/>
          </ac:spMkLst>
        </pc:spChg>
        <pc:spChg chg="add mod">
          <ac:chgData name="David Vachala" userId="91433487-0c4d-408d-9c05-4db9b7ff8fc7" providerId="ADAL" clId="{EFA440D3-084A-43C7-88B2-C5AC625FFF3E}" dt="2024-06-26T11:11:36.839" v="761" actId="1076"/>
          <ac:spMkLst>
            <pc:docMk/>
            <pc:sldMk cId="3736999597" sldId="2147481287"/>
            <ac:spMk id="6" creationId="{7B8ED52E-5961-7A6F-88BF-0B1C4AC6AEC5}"/>
          </ac:spMkLst>
        </pc:spChg>
        <pc:picChg chg="add mod">
          <ac:chgData name="David Vachala" userId="91433487-0c4d-408d-9c05-4db9b7ff8fc7" providerId="ADAL" clId="{EFA440D3-084A-43C7-88B2-C5AC625FFF3E}" dt="2024-06-26T11:11:33.589" v="760" actId="1076"/>
          <ac:picMkLst>
            <pc:docMk/>
            <pc:sldMk cId="3736999597" sldId="2147481287"/>
            <ac:picMk id="1026" creationId="{BC7A25C7-6CE6-A7E6-D898-38F0BCB8ACEB}"/>
          </ac:picMkLst>
        </pc:picChg>
      </pc:sldChg>
      <pc:sldChg chg="addSp modSp new mod">
        <pc:chgData name="David Vachala" userId="91433487-0c4d-408d-9c05-4db9b7ff8fc7" providerId="ADAL" clId="{EFA440D3-084A-43C7-88B2-C5AC625FFF3E}" dt="2024-06-26T11:37:54.680" v="1453" actId="20577"/>
        <pc:sldMkLst>
          <pc:docMk/>
          <pc:sldMk cId="2395698783" sldId="2147481288"/>
        </pc:sldMkLst>
        <pc:spChg chg="mod">
          <ac:chgData name="David Vachala" userId="91433487-0c4d-408d-9c05-4db9b7ff8fc7" providerId="ADAL" clId="{EFA440D3-084A-43C7-88B2-C5AC625FFF3E}" dt="2024-06-26T11:14:11.522" v="845" actId="27636"/>
          <ac:spMkLst>
            <pc:docMk/>
            <pc:sldMk cId="2395698783" sldId="2147481288"/>
            <ac:spMk id="2" creationId="{6C13F8E9-38FA-9AAC-B002-6236074B4C86}"/>
          </ac:spMkLst>
        </pc:spChg>
        <pc:spChg chg="mod">
          <ac:chgData name="David Vachala" userId="91433487-0c4d-408d-9c05-4db9b7ff8fc7" providerId="ADAL" clId="{EFA440D3-084A-43C7-88B2-C5AC625FFF3E}" dt="2024-06-26T11:37:54.680" v="1453" actId="20577"/>
          <ac:spMkLst>
            <pc:docMk/>
            <pc:sldMk cId="2395698783" sldId="2147481288"/>
            <ac:spMk id="3" creationId="{C92E9C65-7EE3-7ED6-AC6C-004301B014BA}"/>
          </ac:spMkLst>
        </pc:spChg>
        <pc:spChg chg="add mod">
          <ac:chgData name="David Vachala" userId="91433487-0c4d-408d-9c05-4db9b7ff8fc7" providerId="ADAL" clId="{EFA440D3-084A-43C7-88B2-C5AC625FFF3E}" dt="2024-06-26T11:16:00.447" v="953" actId="1076"/>
          <ac:spMkLst>
            <pc:docMk/>
            <pc:sldMk cId="2395698783" sldId="2147481288"/>
            <ac:spMk id="6" creationId="{AC42F347-10CE-7817-5D98-AD0AA267E788}"/>
          </ac:spMkLst>
        </pc:spChg>
        <pc:picChg chg="add mod">
          <ac:chgData name="David Vachala" userId="91433487-0c4d-408d-9c05-4db9b7ff8fc7" providerId="ADAL" clId="{EFA440D3-084A-43C7-88B2-C5AC625FFF3E}" dt="2024-06-26T11:14:01.507" v="840" actId="14100"/>
          <ac:picMkLst>
            <pc:docMk/>
            <pc:sldMk cId="2395698783" sldId="2147481288"/>
            <ac:picMk id="2050" creationId="{7C3FBD83-C38C-C34B-894C-7A135B4EF0C2}"/>
          </ac:picMkLst>
        </pc:picChg>
      </pc:sldChg>
      <pc:sldChg chg="modSp add del mod">
        <pc:chgData name="David Vachala" userId="91433487-0c4d-408d-9c05-4db9b7ff8fc7" providerId="ADAL" clId="{EFA440D3-084A-43C7-88B2-C5AC625FFF3E}" dt="2024-06-24T20:07:10.836" v="725" actId="47"/>
        <pc:sldMkLst>
          <pc:docMk/>
          <pc:sldMk cId="2767456015" sldId="2147481288"/>
        </pc:sldMkLst>
        <pc:spChg chg="mod">
          <ac:chgData name="David Vachala" userId="91433487-0c4d-408d-9c05-4db9b7ff8fc7" providerId="ADAL" clId="{EFA440D3-084A-43C7-88B2-C5AC625FFF3E}" dt="2024-06-24T20:03:51.346" v="689" actId="20577"/>
          <ac:spMkLst>
            <pc:docMk/>
            <pc:sldMk cId="2767456015" sldId="2147481288"/>
            <ac:spMk id="2" creationId="{E7EB0391-F5A1-7E4E-F176-3B3920A60233}"/>
          </ac:spMkLst>
        </pc:spChg>
      </pc:sldChg>
      <pc:sldChg chg="add del">
        <pc:chgData name="David Vachala" userId="91433487-0c4d-408d-9c05-4db9b7ff8fc7" providerId="ADAL" clId="{EFA440D3-084A-43C7-88B2-C5AC625FFF3E}" dt="2024-06-24T20:07:11.477" v="726" actId="47"/>
        <pc:sldMkLst>
          <pc:docMk/>
          <pc:sldMk cId="610956075" sldId="2147481289"/>
        </pc:sldMkLst>
      </pc:sldChg>
      <pc:sldChg chg="addSp modSp new mod">
        <pc:chgData name="David Vachala" userId="91433487-0c4d-408d-9c05-4db9b7ff8fc7" providerId="ADAL" clId="{EFA440D3-084A-43C7-88B2-C5AC625FFF3E}" dt="2024-06-26T11:32:15.691" v="1439" actId="1076"/>
        <pc:sldMkLst>
          <pc:docMk/>
          <pc:sldMk cId="2171148055" sldId="2147481289"/>
        </pc:sldMkLst>
        <pc:spChg chg="mod">
          <ac:chgData name="David Vachala" userId="91433487-0c4d-408d-9c05-4db9b7ff8fc7" providerId="ADAL" clId="{EFA440D3-084A-43C7-88B2-C5AC625FFF3E}" dt="2024-06-26T11:18:13.047" v="968" actId="27636"/>
          <ac:spMkLst>
            <pc:docMk/>
            <pc:sldMk cId="2171148055" sldId="2147481289"/>
            <ac:spMk id="2" creationId="{5A3B65BC-363B-A671-E490-4F250FE30DCC}"/>
          </ac:spMkLst>
        </pc:spChg>
        <pc:spChg chg="mod">
          <ac:chgData name="David Vachala" userId="91433487-0c4d-408d-9c05-4db9b7ff8fc7" providerId="ADAL" clId="{EFA440D3-084A-43C7-88B2-C5AC625FFF3E}" dt="2024-06-26T11:18:44.997" v="982" actId="20577"/>
          <ac:spMkLst>
            <pc:docMk/>
            <pc:sldMk cId="2171148055" sldId="2147481289"/>
            <ac:spMk id="3" creationId="{5BC001FF-1024-150B-462B-0D2790930F63}"/>
          </ac:spMkLst>
        </pc:spChg>
        <pc:spChg chg="add mod">
          <ac:chgData name="David Vachala" userId="91433487-0c4d-408d-9c05-4db9b7ff8fc7" providerId="ADAL" clId="{EFA440D3-084A-43C7-88B2-C5AC625FFF3E}" dt="2024-06-26T11:32:15.691" v="1439" actId="1076"/>
          <ac:spMkLst>
            <pc:docMk/>
            <pc:sldMk cId="2171148055" sldId="2147481289"/>
            <ac:spMk id="6" creationId="{0F1A8601-B36C-FD53-5A3A-A6C42BA1CEA6}"/>
          </ac:spMkLst>
        </pc:spChg>
        <pc:picChg chg="add mod">
          <ac:chgData name="David Vachala" userId="91433487-0c4d-408d-9c05-4db9b7ff8fc7" providerId="ADAL" clId="{EFA440D3-084A-43C7-88B2-C5AC625FFF3E}" dt="2024-06-26T11:18:02.848" v="963" actId="1076"/>
          <ac:picMkLst>
            <pc:docMk/>
            <pc:sldMk cId="2171148055" sldId="2147481289"/>
            <ac:picMk id="3074" creationId="{22CD25BB-3966-A3EF-A7F9-D13F8C142EF1}"/>
          </ac:picMkLst>
        </pc:picChg>
      </pc:sldChg>
      <pc:sldChg chg="add del">
        <pc:chgData name="David Vachala" userId="91433487-0c4d-408d-9c05-4db9b7ff8fc7" providerId="ADAL" clId="{EFA440D3-084A-43C7-88B2-C5AC625FFF3E}" dt="2024-06-24T20:07:15.230" v="727" actId="47"/>
        <pc:sldMkLst>
          <pc:docMk/>
          <pc:sldMk cId="1006656085" sldId="2147481290"/>
        </pc:sldMkLst>
      </pc:sldChg>
      <pc:sldChg chg="addSp modSp new mod">
        <pc:chgData name="David Vachala" userId="91433487-0c4d-408d-9c05-4db9b7ff8fc7" providerId="ADAL" clId="{EFA440D3-084A-43C7-88B2-C5AC625FFF3E}" dt="2024-06-26T11:31:49.545" v="1435" actId="20577"/>
        <pc:sldMkLst>
          <pc:docMk/>
          <pc:sldMk cId="4034115241" sldId="2147481290"/>
        </pc:sldMkLst>
        <pc:spChg chg="mod">
          <ac:chgData name="David Vachala" userId="91433487-0c4d-408d-9c05-4db9b7ff8fc7" providerId="ADAL" clId="{EFA440D3-084A-43C7-88B2-C5AC625FFF3E}" dt="2024-06-26T11:26:40.441" v="1432" actId="20577"/>
          <ac:spMkLst>
            <pc:docMk/>
            <pc:sldMk cId="4034115241" sldId="2147481290"/>
            <ac:spMk id="2" creationId="{2BB9B109-85B6-91CB-D741-54B2E3F59073}"/>
          </ac:spMkLst>
        </pc:spChg>
        <pc:spChg chg="mod">
          <ac:chgData name="David Vachala" userId="91433487-0c4d-408d-9c05-4db9b7ff8fc7" providerId="ADAL" clId="{EFA440D3-084A-43C7-88B2-C5AC625FFF3E}" dt="2024-06-26T11:24:58.877" v="1372" actId="20577"/>
          <ac:spMkLst>
            <pc:docMk/>
            <pc:sldMk cId="4034115241" sldId="2147481290"/>
            <ac:spMk id="3" creationId="{FDBD0452-EDFB-F5CA-8039-24E1FB0074D5}"/>
          </ac:spMkLst>
        </pc:spChg>
        <pc:spChg chg="add mod">
          <ac:chgData name="David Vachala" userId="91433487-0c4d-408d-9c05-4db9b7ff8fc7" providerId="ADAL" clId="{EFA440D3-084A-43C7-88B2-C5AC625FFF3E}" dt="2024-06-26T11:31:49.545" v="1435" actId="20577"/>
          <ac:spMkLst>
            <pc:docMk/>
            <pc:sldMk cId="4034115241" sldId="2147481290"/>
            <ac:spMk id="6" creationId="{6B67F7DB-9348-8837-0C2E-9A1BF7ED33DB}"/>
          </ac:spMkLst>
        </pc:spChg>
        <pc:picChg chg="add mod">
          <ac:chgData name="David Vachala" userId="91433487-0c4d-408d-9c05-4db9b7ff8fc7" providerId="ADAL" clId="{EFA440D3-084A-43C7-88B2-C5AC625FFF3E}" dt="2024-06-26T11:22:16.432" v="1045" actId="14100"/>
          <ac:picMkLst>
            <pc:docMk/>
            <pc:sldMk cId="4034115241" sldId="2147481290"/>
            <ac:picMk id="4098" creationId="{696C414E-8AA7-BC6C-994F-2A6A7A207E17}"/>
          </ac:picMkLst>
        </pc:picChg>
      </pc:sldChg>
    </pc:docChg>
  </pc:docChgLst>
  <pc:docChgLst>
    <pc:chgData name="David Vachala" userId="91433487-0c4d-408d-9c05-4db9b7ff8fc7" providerId="ADAL" clId="{709B18A8-80E6-4E96-A6C8-ACD39DBFE714}"/>
    <pc:docChg chg="undo custSel addSld delSld modSld sldOrd modSection">
      <pc:chgData name="David Vachala" userId="91433487-0c4d-408d-9c05-4db9b7ff8fc7" providerId="ADAL" clId="{709B18A8-80E6-4E96-A6C8-ACD39DBFE714}" dt="2024-05-29T11:51:45.094" v="945" actId="6549"/>
      <pc:docMkLst>
        <pc:docMk/>
      </pc:docMkLst>
      <pc:sldChg chg="modSp mod">
        <pc:chgData name="David Vachala" userId="91433487-0c4d-408d-9c05-4db9b7ff8fc7" providerId="ADAL" clId="{709B18A8-80E6-4E96-A6C8-ACD39DBFE714}" dt="2024-04-30T20:33:52.735" v="58" actId="20577"/>
        <pc:sldMkLst>
          <pc:docMk/>
          <pc:sldMk cId="409723674" sldId="259"/>
        </pc:sldMkLst>
        <pc:spChg chg="mod">
          <ac:chgData name="David Vachala" userId="91433487-0c4d-408d-9c05-4db9b7ff8fc7" providerId="ADAL" clId="{709B18A8-80E6-4E96-A6C8-ACD39DBFE714}" dt="2024-04-30T20:33:52.735" v="58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709B18A8-80E6-4E96-A6C8-ACD39DBFE714}" dt="2024-04-30T20:38:03.662" v="134"/>
        <pc:sldMkLst>
          <pc:docMk/>
          <pc:sldMk cId="1743216632" sldId="261"/>
        </pc:sldMkLst>
        <pc:spChg chg="mod">
          <ac:chgData name="David Vachala" userId="91433487-0c4d-408d-9c05-4db9b7ff8fc7" providerId="ADAL" clId="{709B18A8-80E6-4E96-A6C8-ACD39DBFE714}" dt="2024-04-30T20:32:57.255" v="9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709B18A8-80E6-4E96-A6C8-ACD39DBFE714}" dt="2024-04-30T20:35:05.926" v="72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709B18A8-80E6-4E96-A6C8-ACD39DBFE714}" dt="2024-04-30T20:35:44.221" v="9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709B18A8-80E6-4E96-A6C8-ACD39DBFE714}" dt="2024-04-30T20:36:54.397" v="132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709B18A8-80E6-4E96-A6C8-ACD39DBFE714}" dt="2024-04-30T20:36:35.667" v="111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709B18A8-80E6-4E96-A6C8-ACD39DBFE714}" dt="2024-04-30T20:34:56.963" v="59" actId="14826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709B18A8-80E6-4E96-A6C8-ACD39DBFE714}" dt="2024-04-30T20:38:03.662" v="134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91433487-0c4d-408d-9c05-4db9b7ff8fc7" providerId="ADAL" clId="{709B18A8-80E6-4E96-A6C8-ACD39DBFE714}" dt="2024-05-27T09:39:00.220" v="204"/>
        <pc:sldMkLst>
          <pc:docMk/>
          <pc:sldMk cId="419931507" sldId="268"/>
        </pc:sldMkLst>
      </pc:sldChg>
      <pc:sldChg chg="modSp del mod">
        <pc:chgData name="David Vachala" userId="91433487-0c4d-408d-9c05-4db9b7ff8fc7" providerId="ADAL" clId="{709B18A8-80E6-4E96-A6C8-ACD39DBFE714}" dt="2024-05-29T10:54:41.438" v="940" actId="47"/>
        <pc:sldMkLst>
          <pc:docMk/>
          <pc:sldMk cId="779349331" sldId="357"/>
        </pc:sldMkLst>
        <pc:spChg chg="mod">
          <ac:chgData name="David Vachala" userId="91433487-0c4d-408d-9c05-4db9b7ff8fc7" providerId="ADAL" clId="{709B18A8-80E6-4E96-A6C8-ACD39DBFE714}" dt="2024-04-30T20:43:57.386" v="192" actId="20577"/>
          <ac:spMkLst>
            <pc:docMk/>
            <pc:sldMk cId="779349331" sldId="357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4:23.646" v="198" actId="33524"/>
          <ac:spMkLst>
            <pc:docMk/>
            <pc:sldMk cId="779349331" sldId="357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4:32.399" v="202" actId="27636"/>
          <ac:spMkLst>
            <pc:docMk/>
            <pc:sldMk cId="779349331" sldId="357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4:13.429" v="194" actId="1076"/>
          <ac:picMkLst>
            <pc:docMk/>
            <pc:sldMk cId="779349331" sldId="357"/>
            <ac:picMk id="6" creationId="{9FAF39F0-1F61-442F-A6A1-A18D9230598A}"/>
          </ac:picMkLst>
        </pc:picChg>
        <pc:picChg chg="mod">
          <ac:chgData name="David Vachala" userId="91433487-0c4d-408d-9c05-4db9b7ff8fc7" providerId="ADAL" clId="{709B18A8-80E6-4E96-A6C8-ACD39DBFE714}" dt="2024-04-30T20:43:14.802" v="165"/>
          <ac:picMkLst>
            <pc:docMk/>
            <pc:sldMk cId="779349331" sldId="357"/>
            <ac:picMk id="7" creationId="{B0BD3314-776A-44E8-9050-B1333A393952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1174175" sldId="35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3059099" sldId="35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32457649" sldId="36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194949818" sldId="36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757548628" sldId="362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538459431" sldId="36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846996294" sldId="36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151826336" sldId="36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526938571" sldId="36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660734626" sldId="37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61593387" sldId="37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48573613" sldId="37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82612649" sldId="374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2713651" sldId="37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428665240" sldId="376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69360527" sldId="37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68658851" sldId="37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47082805" sldId="37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15871281" sldId="38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709B18A8-80E6-4E96-A6C8-ACD39DBFE714}" dt="2024-04-30T20:33:20.982" v="33" actId="47"/>
        <pc:sldMkLst>
          <pc:docMk/>
          <pc:sldMk cId="3609244598" sldId="2147481184"/>
        </pc:sldMkLst>
      </pc:sldChg>
      <pc:sldChg chg="del">
        <pc:chgData name="David Vachala" userId="91433487-0c4d-408d-9c05-4db9b7ff8fc7" providerId="ADAL" clId="{709B18A8-80E6-4E96-A6C8-ACD39DBFE714}" dt="2024-04-30T20:33:23.543" v="38" actId="47"/>
        <pc:sldMkLst>
          <pc:docMk/>
          <pc:sldMk cId="2962404955" sldId="2147481185"/>
        </pc:sldMkLst>
      </pc:sldChg>
      <pc:sldChg chg="modSp del mod">
        <pc:chgData name="David Vachala" userId="91433487-0c4d-408d-9c05-4db9b7ff8fc7" providerId="ADAL" clId="{709B18A8-80E6-4E96-A6C8-ACD39DBFE714}" dt="2024-05-29T07:03:02.272" v="736" actId="47"/>
        <pc:sldMkLst>
          <pc:docMk/>
          <pc:sldMk cId="1614653592" sldId="2147481186"/>
        </pc:sldMkLst>
        <pc:spChg chg="mod">
          <ac:chgData name="David Vachala" userId="91433487-0c4d-408d-9c05-4db9b7ff8fc7" providerId="ADAL" clId="{709B18A8-80E6-4E96-A6C8-ACD39DBFE714}" dt="2024-04-30T20:42:15.780" v="155" actId="20577"/>
          <ac:spMkLst>
            <pc:docMk/>
            <pc:sldMk cId="1614653592" sldId="2147481186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2:45.477" v="161" actId="404"/>
          <ac:spMkLst>
            <pc:docMk/>
            <pc:sldMk cId="1614653592" sldId="2147481186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2:56.769" v="163" actId="20577"/>
          <ac:spMkLst>
            <pc:docMk/>
            <pc:sldMk cId="1614653592" sldId="2147481186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1:50.246" v="135" actId="14826"/>
          <ac:picMkLst>
            <pc:docMk/>
            <pc:sldMk cId="1614653592" sldId="2147481186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709B18A8-80E6-4E96-A6C8-ACD39DBFE714}" dt="2024-04-30T20:33:05.536" v="11" actId="47"/>
        <pc:sldMkLst>
          <pc:docMk/>
          <pc:sldMk cId="3019131811" sldId="2147481187"/>
        </pc:sldMkLst>
      </pc:sldChg>
      <pc:sldChg chg="del">
        <pc:chgData name="David Vachala" userId="91433487-0c4d-408d-9c05-4db9b7ff8fc7" providerId="ADAL" clId="{709B18A8-80E6-4E96-A6C8-ACD39DBFE714}" dt="2024-04-30T20:33:06.426" v="12" actId="47"/>
        <pc:sldMkLst>
          <pc:docMk/>
          <pc:sldMk cId="2460629671" sldId="2147481188"/>
        </pc:sldMkLst>
      </pc:sldChg>
      <pc:sldChg chg="del">
        <pc:chgData name="David Vachala" userId="91433487-0c4d-408d-9c05-4db9b7ff8fc7" providerId="ADAL" clId="{709B18A8-80E6-4E96-A6C8-ACD39DBFE714}" dt="2024-04-30T20:33:06.741" v="13" actId="47"/>
        <pc:sldMkLst>
          <pc:docMk/>
          <pc:sldMk cId="1716874063" sldId="2147481189"/>
        </pc:sldMkLst>
      </pc:sldChg>
      <pc:sldChg chg="del">
        <pc:chgData name="David Vachala" userId="91433487-0c4d-408d-9c05-4db9b7ff8fc7" providerId="ADAL" clId="{709B18A8-80E6-4E96-A6C8-ACD39DBFE714}" dt="2024-04-30T20:33:07.631" v="17" actId="47"/>
        <pc:sldMkLst>
          <pc:docMk/>
          <pc:sldMk cId="3644991309" sldId="2147481190"/>
        </pc:sldMkLst>
      </pc:sldChg>
      <pc:sldChg chg="del">
        <pc:chgData name="David Vachala" userId="91433487-0c4d-408d-9c05-4db9b7ff8fc7" providerId="ADAL" clId="{709B18A8-80E6-4E96-A6C8-ACD39DBFE714}" dt="2024-04-30T20:33:07.895" v="18" actId="47"/>
        <pc:sldMkLst>
          <pc:docMk/>
          <pc:sldMk cId="1599819194" sldId="2147481191"/>
        </pc:sldMkLst>
      </pc:sldChg>
      <pc:sldChg chg="del">
        <pc:chgData name="David Vachala" userId="91433487-0c4d-408d-9c05-4db9b7ff8fc7" providerId="ADAL" clId="{709B18A8-80E6-4E96-A6C8-ACD39DBFE714}" dt="2024-04-30T20:33:08.188" v="19" actId="47"/>
        <pc:sldMkLst>
          <pc:docMk/>
          <pc:sldMk cId="765093773" sldId="2147481192"/>
        </pc:sldMkLst>
      </pc:sldChg>
      <pc:sldChg chg="del">
        <pc:chgData name="David Vachala" userId="91433487-0c4d-408d-9c05-4db9b7ff8fc7" providerId="ADAL" clId="{709B18A8-80E6-4E96-A6C8-ACD39DBFE714}" dt="2024-04-30T20:33:09.560" v="21" actId="47"/>
        <pc:sldMkLst>
          <pc:docMk/>
          <pc:sldMk cId="902682635" sldId="2147481193"/>
        </pc:sldMkLst>
      </pc:sldChg>
      <pc:sldChg chg="del">
        <pc:chgData name="David Vachala" userId="91433487-0c4d-408d-9c05-4db9b7ff8fc7" providerId="ADAL" clId="{709B18A8-80E6-4E96-A6C8-ACD39DBFE714}" dt="2024-04-30T20:33:09.800" v="22" actId="47"/>
        <pc:sldMkLst>
          <pc:docMk/>
          <pc:sldMk cId="524552491" sldId="2147481194"/>
        </pc:sldMkLst>
      </pc:sldChg>
      <pc:sldChg chg="del">
        <pc:chgData name="David Vachala" userId="91433487-0c4d-408d-9c05-4db9b7ff8fc7" providerId="ADAL" clId="{709B18A8-80E6-4E96-A6C8-ACD39DBFE714}" dt="2024-04-30T20:33:15.077" v="27" actId="47"/>
        <pc:sldMkLst>
          <pc:docMk/>
          <pc:sldMk cId="30713276" sldId="2147481195"/>
        </pc:sldMkLst>
      </pc:sldChg>
      <pc:sldChg chg="del">
        <pc:chgData name="David Vachala" userId="91433487-0c4d-408d-9c05-4db9b7ff8fc7" providerId="ADAL" clId="{709B18A8-80E6-4E96-A6C8-ACD39DBFE714}" dt="2024-04-30T20:33:15.827" v="30" actId="47"/>
        <pc:sldMkLst>
          <pc:docMk/>
          <pc:sldMk cId="2793067698" sldId="2147481196"/>
        </pc:sldMkLst>
      </pc:sldChg>
      <pc:sldChg chg="del">
        <pc:chgData name="David Vachala" userId="91433487-0c4d-408d-9c05-4db9b7ff8fc7" providerId="ADAL" clId="{709B18A8-80E6-4E96-A6C8-ACD39DBFE714}" dt="2024-04-30T20:33:15.293" v="28" actId="47"/>
        <pc:sldMkLst>
          <pc:docMk/>
          <pc:sldMk cId="3846904288" sldId="2147481197"/>
        </pc:sldMkLst>
      </pc:sldChg>
      <pc:sldChg chg="del">
        <pc:chgData name="David Vachala" userId="91433487-0c4d-408d-9c05-4db9b7ff8fc7" providerId="ADAL" clId="{709B18A8-80E6-4E96-A6C8-ACD39DBFE714}" dt="2024-04-30T20:33:06.985" v="14" actId="47"/>
        <pc:sldMkLst>
          <pc:docMk/>
          <pc:sldMk cId="3783559640" sldId="2147481198"/>
        </pc:sldMkLst>
      </pc:sldChg>
      <pc:sldChg chg="del">
        <pc:chgData name="David Vachala" userId="91433487-0c4d-408d-9c05-4db9b7ff8fc7" providerId="ADAL" clId="{709B18A8-80E6-4E96-A6C8-ACD39DBFE714}" dt="2024-04-30T20:33:07.176" v="15" actId="47"/>
        <pc:sldMkLst>
          <pc:docMk/>
          <pc:sldMk cId="1698196507" sldId="2147481199"/>
        </pc:sldMkLst>
      </pc:sldChg>
      <pc:sldChg chg="del">
        <pc:chgData name="David Vachala" userId="91433487-0c4d-408d-9c05-4db9b7ff8fc7" providerId="ADAL" clId="{709B18A8-80E6-4E96-A6C8-ACD39DBFE714}" dt="2024-04-30T20:33:07.366" v="16" actId="47"/>
        <pc:sldMkLst>
          <pc:docMk/>
          <pc:sldMk cId="1331962089" sldId="2147481200"/>
        </pc:sldMkLst>
      </pc:sldChg>
      <pc:sldChg chg="del">
        <pc:chgData name="David Vachala" userId="91433487-0c4d-408d-9c05-4db9b7ff8fc7" providerId="ADAL" clId="{709B18A8-80E6-4E96-A6C8-ACD39DBFE714}" dt="2024-04-30T20:33:09.328" v="20" actId="47"/>
        <pc:sldMkLst>
          <pc:docMk/>
          <pc:sldMk cId="2662729588" sldId="2147481201"/>
        </pc:sldMkLst>
      </pc:sldChg>
      <pc:sldChg chg="del">
        <pc:chgData name="David Vachala" userId="91433487-0c4d-408d-9c05-4db9b7ff8fc7" providerId="ADAL" clId="{709B18A8-80E6-4E96-A6C8-ACD39DBFE714}" dt="2024-04-30T20:33:13.020" v="23" actId="47"/>
        <pc:sldMkLst>
          <pc:docMk/>
          <pc:sldMk cId="1882776218" sldId="2147481202"/>
        </pc:sldMkLst>
      </pc:sldChg>
      <pc:sldChg chg="del">
        <pc:chgData name="David Vachala" userId="91433487-0c4d-408d-9c05-4db9b7ff8fc7" providerId="ADAL" clId="{709B18A8-80E6-4E96-A6C8-ACD39DBFE714}" dt="2024-04-30T20:33:13.200" v="24" actId="47"/>
        <pc:sldMkLst>
          <pc:docMk/>
          <pc:sldMk cId="2188586832" sldId="2147481203"/>
        </pc:sldMkLst>
      </pc:sldChg>
      <pc:sldChg chg="del">
        <pc:chgData name="David Vachala" userId="91433487-0c4d-408d-9c05-4db9b7ff8fc7" providerId="ADAL" clId="{709B18A8-80E6-4E96-A6C8-ACD39DBFE714}" dt="2024-04-30T20:33:13.422" v="25" actId="47"/>
        <pc:sldMkLst>
          <pc:docMk/>
          <pc:sldMk cId="1680041391" sldId="2147481204"/>
        </pc:sldMkLst>
      </pc:sldChg>
      <pc:sldChg chg="del">
        <pc:chgData name="David Vachala" userId="91433487-0c4d-408d-9c05-4db9b7ff8fc7" providerId="ADAL" clId="{709B18A8-80E6-4E96-A6C8-ACD39DBFE714}" dt="2024-04-30T20:33:13.642" v="26" actId="47"/>
        <pc:sldMkLst>
          <pc:docMk/>
          <pc:sldMk cId="2309318632" sldId="2147481205"/>
        </pc:sldMkLst>
      </pc:sldChg>
      <pc:sldChg chg="del">
        <pc:chgData name="David Vachala" userId="91433487-0c4d-408d-9c05-4db9b7ff8fc7" providerId="ADAL" clId="{709B18A8-80E6-4E96-A6C8-ACD39DBFE714}" dt="2024-04-30T20:33:15.575" v="29" actId="47"/>
        <pc:sldMkLst>
          <pc:docMk/>
          <pc:sldMk cId="4247859210" sldId="2147481206"/>
        </pc:sldMkLst>
      </pc:sldChg>
      <pc:sldChg chg="del">
        <pc:chgData name="David Vachala" userId="91433487-0c4d-408d-9c05-4db9b7ff8fc7" providerId="ADAL" clId="{709B18A8-80E6-4E96-A6C8-ACD39DBFE714}" dt="2024-04-30T20:33:16.364" v="31" actId="47"/>
        <pc:sldMkLst>
          <pc:docMk/>
          <pc:sldMk cId="1948952389" sldId="2147481207"/>
        </pc:sldMkLst>
      </pc:sldChg>
      <pc:sldChg chg="del">
        <pc:chgData name="David Vachala" userId="91433487-0c4d-408d-9c05-4db9b7ff8fc7" providerId="ADAL" clId="{709B18A8-80E6-4E96-A6C8-ACD39DBFE714}" dt="2024-04-30T20:33:23.757" v="39" actId="47"/>
        <pc:sldMkLst>
          <pc:docMk/>
          <pc:sldMk cId="505229821" sldId="2147481208"/>
        </pc:sldMkLst>
      </pc:sldChg>
      <pc:sldChg chg="del">
        <pc:chgData name="David Vachala" userId="91433487-0c4d-408d-9c05-4db9b7ff8fc7" providerId="ADAL" clId="{709B18A8-80E6-4E96-A6C8-ACD39DBFE714}" dt="2024-04-30T20:33:26.378" v="46" actId="47"/>
        <pc:sldMkLst>
          <pc:docMk/>
          <pc:sldMk cId="3161466547" sldId="2147481209"/>
        </pc:sldMkLst>
      </pc:sldChg>
      <pc:sldChg chg="del">
        <pc:chgData name="David Vachala" userId="91433487-0c4d-408d-9c05-4db9b7ff8fc7" providerId="ADAL" clId="{709B18A8-80E6-4E96-A6C8-ACD39DBFE714}" dt="2024-04-30T20:33:24.978" v="43" actId="47"/>
        <pc:sldMkLst>
          <pc:docMk/>
          <pc:sldMk cId="419139086" sldId="2147481210"/>
        </pc:sldMkLst>
      </pc:sldChg>
      <pc:sldChg chg="del">
        <pc:chgData name="David Vachala" userId="91433487-0c4d-408d-9c05-4db9b7ff8fc7" providerId="ADAL" clId="{709B18A8-80E6-4E96-A6C8-ACD39DBFE714}" dt="2024-04-30T20:33:25.461" v="44" actId="47"/>
        <pc:sldMkLst>
          <pc:docMk/>
          <pc:sldMk cId="1685391776" sldId="2147481211"/>
        </pc:sldMkLst>
      </pc:sldChg>
      <pc:sldChg chg="del">
        <pc:chgData name="David Vachala" userId="91433487-0c4d-408d-9c05-4db9b7ff8fc7" providerId="ADAL" clId="{709B18A8-80E6-4E96-A6C8-ACD39DBFE714}" dt="2024-04-30T20:33:27.270" v="48" actId="47"/>
        <pc:sldMkLst>
          <pc:docMk/>
          <pc:sldMk cId="421975664" sldId="2147481213"/>
        </pc:sldMkLst>
      </pc:sldChg>
      <pc:sldChg chg="del">
        <pc:chgData name="David Vachala" userId="91433487-0c4d-408d-9c05-4db9b7ff8fc7" providerId="ADAL" clId="{709B18A8-80E6-4E96-A6C8-ACD39DBFE714}" dt="2024-04-30T20:33:26.860" v="47" actId="47"/>
        <pc:sldMkLst>
          <pc:docMk/>
          <pc:sldMk cId="3304324951" sldId="2147481214"/>
        </pc:sldMkLst>
      </pc:sldChg>
      <pc:sldChg chg="del">
        <pc:chgData name="David Vachala" userId="91433487-0c4d-408d-9c05-4db9b7ff8fc7" providerId="ADAL" clId="{709B18A8-80E6-4E96-A6C8-ACD39DBFE714}" dt="2024-04-30T20:33:27.711" v="49" actId="47"/>
        <pc:sldMkLst>
          <pc:docMk/>
          <pc:sldMk cId="954331506" sldId="2147481215"/>
        </pc:sldMkLst>
      </pc:sldChg>
      <pc:sldChg chg="del">
        <pc:chgData name="David Vachala" userId="91433487-0c4d-408d-9c05-4db9b7ff8fc7" providerId="ADAL" clId="{709B18A8-80E6-4E96-A6C8-ACD39DBFE714}" dt="2024-04-30T20:33:23.944" v="40" actId="47"/>
        <pc:sldMkLst>
          <pc:docMk/>
          <pc:sldMk cId="3474475959" sldId="2147481216"/>
        </pc:sldMkLst>
      </pc:sldChg>
      <pc:sldChg chg="del">
        <pc:chgData name="David Vachala" userId="91433487-0c4d-408d-9c05-4db9b7ff8fc7" providerId="ADAL" clId="{709B18A8-80E6-4E96-A6C8-ACD39DBFE714}" dt="2024-04-30T20:33:24.124" v="41" actId="47"/>
        <pc:sldMkLst>
          <pc:docMk/>
          <pc:sldMk cId="51217903" sldId="2147481217"/>
        </pc:sldMkLst>
      </pc:sldChg>
      <pc:sldChg chg="del">
        <pc:chgData name="David Vachala" userId="91433487-0c4d-408d-9c05-4db9b7ff8fc7" providerId="ADAL" clId="{709B18A8-80E6-4E96-A6C8-ACD39DBFE714}" dt="2024-04-30T20:33:24.693" v="42" actId="47"/>
        <pc:sldMkLst>
          <pc:docMk/>
          <pc:sldMk cId="21182256" sldId="2147481218"/>
        </pc:sldMkLst>
      </pc:sldChg>
      <pc:sldChg chg="del">
        <pc:chgData name="David Vachala" userId="91433487-0c4d-408d-9c05-4db9b7ff8fc7" providerId="ADAL" clId="{709B18A8-80E6-4E96-A6C8-ACD39DBFE714}" dt="2024-04-30T20:33:26.042" v="45" actId="47"/>
        <pc:sldMkLst>
          <pc:docMk/>
          <pc:sldMk cId="3500661332" sldId="2147481219"/>
        </pc:sldMkLst>
      </pc:sldChg>
      <pc:sldChg chg="del">
        <pc:chgData name="David Vachala" userId="91433487-0c4d-408d-9c05-4db9b7ff8fc7" providerId="ADAL" clId="{709B18A8-80E6-4E96-A6C8-ACD39DBFE714}" dt="2024-04-30T20:33:21.954" v="34" actId="47"/>
        <pc:sldMkLst>
          <pc:docMk/>
          <pc:sldMk cId="568001810" sldId="2147481220"/>
        </pc:sldMkLst>
      </pc:sldChg>
      <pc:sldChg chg="del">
        <pc:chgData name="David Vachala" userId="91433487-0c4d-408d-9c05-4db9b7ff8fc7" providerId="ADAL" clId="{709B18A8-80E6-4E96-A6C8-ACD39DBFE714}" dt="2024-04-30T20:33:22.146" v="35" actId="47"/>
        <pc:sldMkLst>
          <pc:docMk/>
          <pc:sldMk cId="812485087" sldId="2147481221"/>
        </pc:sldMkLst>
      </pc:sldChg>
      <pc:sldChg chg="del">
        <pc:chgData name="David Vachala" userId="91433487-0c4d-408d-9c05-4db9b7ff8fc7" providerId="ADAL" clId="{709B18A8-80E6-4E96-A6C8-ACD39DBFE714}" dt="2024-04-30T20:33:22.385" v="36" actId="47"/>
        <pc:sldMkLst>
          <pc:docMk/>
          <pc:sldMk cId="1402177130" sldId="2147481222"/>
        </pc:sldMkLst>
      </pc:sldChg>
      <pc:sldChg chg="new del">
        <pc:chgData name="David Vachala" userId="91433487-0c4d-408d-9c05-4db9b7ff8fc7" providerId="ADAL" clId="{709B18A8-80E6-4E96-A6C8-ACD39DBFE714}" dt="2024-05-29T07:03:10.568" v="737" actId="47"/>
        <pc:sldMkLst>
          <pc:docMk/>
          <pc:sldMk cId="3442065404" sldId="2147481223"/>
        </pc:sldMkLst>
      </pc:sldChg>
      <pc:sldChg chg="new del">
        <pc:chgData name="David Vachala" userId="91433487-0c4d-408d-9c05-4db9b7ff8fc7" providerId="ADAL" clId="{709B18A8-80E6-4E96-A6C8-ACD39DBFE714}" dt="2024-05-29T10:55:23.501" v="941" actId="47"/>
        <pc:sldMkLst>
          <pc:docMk/>
          <pc:sldMk cId="2880877723" sldId="2147481224"/>
        </pc:sldMkLst>
      </pc:sldChg>
      <pc:sldChg chg="addSp modSp new mod">
        <pc:chgData name="David Vachala" userId="91433487-0c4d-408d-9c05-4db9b7ff8fc7" providerId="ADAL" clId="{709B18A8-80E6-4E96-A6C8-ACD39DBFE714}" dt="2024-05-27T09:42:50.717" v="217" actId="27636"/>
        <pc:sldMkLst>
          <pc:docMk/>
          <pc:sldMk cId="1966369927" sldId="2147481225"/>
        </pc:sldMkLst>
        <pc:spChg chg="mod">
          <ac:chgData name="David Vachala" userId="91433487-0c4d-408d-9c05-4db9b7ff8fc7" providerId="ADAL" clId="{709B18A8-80E6-4E96-A6C8-ACD39DBFE714}" dt="2024-05-27T09:42:50.717" v="217" actId="27636"/>
          <ac:spMkLst>
            <pc:docMk/>
            <pc:sldMk cId="1966369927" sldId="2147481225"/>
            <ac:spMk id="2" creationId="{1705728E-30DE-8AB7-4932-977E70A6556E}"/>
          </ac:spMkLst>
        </pc:spChg>
        <pc:spChg chg="mod">
          <ac:chgData name="David Vachala" userId="91433487-0c4d-408d-9c05-4db9b7ff8fc7" providerId="ADAL" clId="{709B18A8-80E6-4E96-A6C8-ACD39DBFE714}" dt="2024-05-27T09:42:27.275" v="215" actId="27636"/>
          <ac:spMkLst>
            <pc:docMk/>
            <pc:sldMk cId="1966369927" sldId="2147481225"/>
            <ac:spMk id="3" creationId="{7AA14908-813C-7622-EB1C-D9A29615AC48}"/>
          </ac:spMkLst>
        </pc:spChg>
        <pc:spChg chg="add mod">
          <ac:chgData name="David Vachala" userId="91433487-0c4d-408d-9c05-4db9b7ff8fc7" providerId="ADAL" clId="{709B18A8-80E6-4E96-A6C8-ACD39DBFE714}" dt="2024-05-27T09:39:41.687" v="211" actId="1076"/>
          <ac:spMkLst>
            <pc:docMk/>
            <pc:sldMk cId="1966369927" sldId="2147481225"/>
            <ac:spMk id="6" creationId="{EFC6FC05-74A4-8F0B-4956-0E54B8B9D1B2}"/>
          </ac:spMkLst>
        </pc:spChg>
        <pc:picChg chg="add mod">
          <ac:chgData name="David Vachala" userId="91433487-0c4d-408d-9c05-4db9b7ff8fc7" providerId="ADAL" clId="{709B18A8-80E6-4E96-A6C8-ACD39DBFE714}" dt="2024-05-27T09:39:17.296" v="208" actId="1076"/>
          <ac:picMkLst>
            <pc:docMk/>
            <pc:sldMk cId="1966369927" sldId="2147481225"/>
            <ac:picMk id="1026" creationId="{8608AA26-B953-130D-E1E1-D885CA0EE07B}"/>
          </ac:picMkLst>
        </pc:picChg>
      </pc:sldChg>
      <pc:sldChg chg="addSp modSp new mod">
        <pc:chgData name="David Vachala" userId="91433487-0c4d-408d-9c05-4db9b7ff8fc7" providerId="ADAL" clId="{709B18A8-80E6-4E96-A6C8-ACD39DBFE714}" dt="2024-05-27T09:45:06.354" v="266" actId="20577"/>
        <pc:sldMkLst>
          <pc:docMk/>
          <pc:sldMk cId="1757570859" sldId="2147481226"/>
        </pc:sldMkLst>
        <pc:spChg chg="mod">
          <ac:chgData name="David Vachala" userId="91433487-0c4d-408d-9c05-4db9b7ff8fc7" providerId="ADAL" clId="{709B18A8-80E6-4E96-A6C8-ACD39DBFE714}" dt="2024-05-27T09:45:06.354" v="266" actId="20577"/>
          <ac:spMkLst>
            <pc:docMk/>
            <pc:sldMk cId="1757570859" sldId="2147481226"/>
            <ac:spMk id="2" creationId="{DA780F8A-F556-81DC-733C-9E33BB5130BB}"/>
          </ac:spMkLst>
        </pc:spChg>
        <pc:spChg chg="mod">
          <ac:chgData name="David Vachala" userId="91433487-0c4d-408d-9c05-4db9b7ff8fc7" providerId="ADAL" clId="{709B18A8-80E6-4E96-A6C8-ACD39DBFE714}" dt="2024-05-27T09:44:37.090" v="230" actId="27636"/>
          <ac:spMkLst>
            <pc:docMk/>
            <pc:sldMk cId="1757570859" sldId="2147481226"/>
            <ac:spMk id="3" creationId="{84A63D25-ED85-0388-C3E5-343FEB2F47A5}"/>
          </ac:spMkLst>
        </pc:spChg>
        <pc:spChg chg="add mod">
          <ac:chgData name="David Vachala" userId="91433487-0c4d-408d-9c05-4db9b7ff8fc7" providerId="ADAL" clId="{709B18A8-80E6-4E96-A6C8-ACD39DBFE714}" dt="2024-05-27T09:43:58.619" v="228" actId="1076"/>
          <ac:spMkLst>
            <pc:docMk/>
            <pc:sldMk cId="1757570859" sldId="2147481226"/>
            <ac:spMk id="6" creationId="{6CC7BCB9-4615-9160-04E4-752D58608C92}"/>
          </ac:spMkLst>
        </pc:spChg>
        <pc:picChg chg="add mod">
          <ac:chgData name="David Vachala" userId="91433487-0c4d-408d-9c05-4db9b7ff8fc7" providerId="ADAL" clId="{709B18A8-80E6-4E96-A6C8-ACD39DBFE714}" dt="2024-05-27T09:43:52.681" v="225" actId="14100"/>
          <ac:picMkLst>
            <pc:docMk/>
            <pc:sldMk cId="1757570859" sldId="2147481226"/>
            <ac:picMk id="2050" creationId="{DA0A4047-9F03-248D-0153-814F67BB47DA}"/>
          </ac:picMkLst>
        </pc:picChg>
      </pc:sldChg>
      <pc:sldChg chg="new del">
        <pc:chgData name="David Vachala" userId="91433487-0c4d-408d-9c05-4db9b7ff8fc7" providerId="ADAL" clId="{709B18A8-80E6-4E96-A6C8-ACD39DBFE714}" dt="2024-05-27T09:45:11.623" v="268" actId="680"/>
        <pc:sldMkLst>
          <pc:docMk/>
          <pc:sldMk cId="365606549" sldId="2147481227"/>
        </pc:sldMkLst>
      </pc:sldChg>
      <pc:sldChg chg="addSp modSp new mod ord">
        <pc:chgData name="David Vachala" userId="91433487-0c4d-408d-9c05-4db9b7ff8fc7" providerId="ADAL" clId="{709B18A8-80E6-4E96-A6C8-ACD39DBFE714}" dt="2024-05-29T11:34:26.228" v="942" actId="20577"/>
        <pc:sldMkLst>
          <pc:docMk/>
          <pc:sldMk cId="2813185474" sldId="2147481227"/>
        </pc:sldMkLst>
        <pc:spChg chg="mod">
          <ac:chgData name="David Vachala" userId="91433487-0c4d-408d-9c05-4db9b7ff8fc7" providerId="ADAL" clId="{709B18A8-80E6-4E96-A6C8-ACD39DBFE714}" dt="2024-05-29T06:35:26.066" v="491" actId="27636"/>
          <ac:spMkLst>
            <pc:docMk/>
            <pc:sldMk cId="2813185474" sldId="2147481227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9T11:34:26.228" v="942" actId="20577"/>
          <ac:spMkLst>
            <pc:docMk/>
            <pc:sldMk cId="2813185474" sldId="2147481227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9T06:44:05.419" v="523" actId="1076"/>
          <ac:picMkLst>
            <pc:docMk/>
            <pc:sldMk cId="2813185474" sldId="2147481227"/>
            <ac:picMk id="7170" creationId="{F227B59C-D71A-6486-DE25-192A3B656EBE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47:31.014" v="337" actId="1076"/>
        <pc:sldMkLst>
          <pc:docMk/>
          <pc:sldMk cId="4246350269" sldId="2147481228"/>
        </pc:sldMkLst>
        <pc:spChg chg="mod">
          <ac:chgData name="David Vachala" userId="91433487-0c4d-408d-9c05-4db9b7ff8fc7" providerId="ADAL" clId="{709B18A8-80E6-4E96-A6C8-ACD39DBFE714}" dt="2024-05-27T09:46:41.646" v="288" actId="27636"/>
          <ac:spMkLst>
            <pc:docMk/>
            <pc:sldMk cId="4246350269" sldId="2147481228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47:27.258" v="336" actId="20577"/>
          <ac:spMkLst>
            <pc:docMk/>
            <pc:sldMk cId="4246350269" sldId="2147481228"/>
            <ac:spMk id="3" creationId="{8A061FC5-A023-CD54-7BAD-E19246FABB1F}"/>
          </ac:spMkLst>
        </pc:spChg>
        <pc:spChg chg="add mod">
          <ac:chgData name="David Vachala" userId="91433487-0c4d-408d-9c05-4db9b7ff8fc7" providerId="ADAL" clId="{709B18A8-80E6-4E96-A6C8-ACD39DBFE714}" dt="2024-05-27T09:47:31.014" v="337" actId="1076"/>
          <ac:spMkLst>
            <pc:docMk/>
            <pc:sldMk cId="4246350269" sldId="2147481228"/>
            <ac:spMk id="6" creationId="{5482FF3B-9608-D0F3-A6BD-86AD917C1F3B}"/>
          </ac:spMkLst>
        </pc:spChg>
        <pc:picChg chg="add mod">
          <ac:chgData name="David Vachala" userId="91433487-0c4d-408d-9c05-4db9b7ff8fc7" providerId="ADAL" clId="{709B18A8-80E6-4E96-A6C8-ACD39DBFE714}" dt="2024-05-27T09:47:03.892" v="292" actId="14100"/>
          <ac:picMkLst>
            <pc:docMk/>
            <pc:sldMk cId="4246350269" sldId="2147481228"/>
            <ac:picMk id="3074" creationId="{5985C5C7-D24A-FCDF-6952-2053B242696D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52:15.629" v="463" actId="20577"/>
        <pc:sldMkLst>
          <pc:docMk/>
          <pc:sldMk cId="1492131502" sldId="2147481229"/>
        </pc:sldMkLst>
        <pc:spChg chg="mod">
          <ac:chgData name="David Vachala" userId="91433487-0c4d-408d-9c05-4db9b7ff8fc7" providerId="ADAL" clId="{709B18A8-80E6-4E96-A6C8-ACD39DBFE714}" dt="2024-05-27T09:52:15.629" v="463" actId="20577"/>
          <ac:spMkLst>
            <pc:docMk/>
            <pc:sldMk cId="1492131502" sldId="2147481229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51:59.885" v="440" actId="20577"/>
          <ac:spMkLst>
            <pc:docMk/>
            <pc:sldMk cId="1492131502" sldId="2147481229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48:58.443" v="344" actId="1076"/>
          <ac:picMkLst>
            <pc:docMk/>
            <pc:sldMk cId="1492131502" sldId="2147481229"/>
            <ac:picMk id="4098" creationId="{2040BDED-75FF-8AA9-4499-8042FAAB27CB}"/>
          </ac:picMkLst>
        </pc:picChg>
        <pc:picChg chg="add mod">
          <ac:chgData name="David Vachala" userId="91433487-0c4d-408d-9c05-4db9b7ff8fc7" providerId="ADAL" clId="{709B18A8-80E6-4E96-A6C8-ACD39DBFE714}" dt="2024-05-27T09:49:06.774" v="350" actId="1076"/>
          <ac:picMkLst>
            <pc:docMk/>
            <pc:sldMk cId="1492131502" sldId="2147481229"/>
            <ac:picMk id="4100" creationId="{7C7268DD-D497-CDBB-BE04-491BC4B70747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10:01:04.566" v="486" actId="27636"/>
        <pc:sldMkLst>
          <pc:docMk/>
          <pc:sldMk cId="2285086783" sldId="2147481230"/>
        </pc:sldMkLst>
        <pc:spChg chg="mod">
          <ac:chgData name="David Vachala" userId="91433487-0c4d-408d-9c05-4db9b7ff8fc7" providerId="ADAL" clId="{709B18A8-80E6-4E96-A6C8-ACD39DBFE714}" dt="2024-05-27T09:59:45.918" v="472" actId="27636"/>
          <ac:spMkLst>
            <pc:docMk/>
            <pc:sldMk cId="2285086783" sldId="2147481230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10:01:04.566" v="486" actId="27636"/>
          <ac:spMkLst>
            <pc:docMk/>
            <pc:sldMk cId="2285086783" sldId="2147481230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59:13.757" v="466" actId="1076"/>
          <ac:picMkLst>
            <pc:docMk/>
            <pc:sldMk cId="2285086783" sldId="2147481230"/>
            <ac:picMk id="5122" creationId="{B16F76F9-C08F-8779-16FD-63884AF248E2}"/>
          </ac:picMkLst>
        </pc:picChg>
      </pc:sldChg>
      <pc:sldChg chg="addSp delSp modSp new mod">
        <pc:chgData name="David Vachala" userId="91433487-0c4d-408d-9c05-4db9b7ff8fc7" providerId="ADAL" clId="{709B18A8-80E6-4E96-A6C8-ACD39DBFE714}" dt="2024-05-29T06:43:25.718" v="519" actId="27636"/>
        <pc:sldMkLst>
          <pc:docMk/>
          <pc:sldMk cId="3652679005" sldId="2147481231"/>
        </pc:sldMkLst>
        <pc:spChg chg="mod">
          <ac:chgData name="David Vachala" userId="91433487-0c4d-408d-9c05-4db9b7ff8fc7" providerId="ADAL" clId="{709B18A8-80E6-4E96-A6C8-ACD39DBFE714}" dt="2024-05-29T06:42:27.381" v="497" actId="27636"/>
          <ac:spMkLst>
            <pc:docMk/>
            <pc:sldMk cId="3652679005" sldId="2147481231"/>
            <ac:spMk id="2" creationId="{A128C5AD-E6ED-E214-F5DA-9B7D69955B01}"/>
          </ac:spMkLst>
        </pc:spChg>
        <pc:spChg chg="add del mod">
          <ac:chgData name="David Vachala" userId="91433487-0c4d-408d-9c05-4db9b7ff8fc7" providerId="ADAL" clId="{709B18A8-80E6-4E96-A6C8-ACD39DBFE714}" dt="2024-05-29T06:43:25.718" v="519" actId="27636"/>
          <ac:spMkLst>
            <pc:docMk/>
            <pc:sldMk cId="3652679005" sldId="2147481231"/>
            <ac:spMk id="3" creationId="{01243885-D0E4-FF49-179C-823023A66C4E}"/>
          </ac:spMkLst>
        </pc:spChg>
        <pc:picChg chg="add mod">
          <ac:chgData name="David Vachala" userId="91433487-0c4d-408d-9c05-4db9b7ff8fc7" providerId="ADAL" clId="{709B18A8-80E6-4E96-A6C8-ACD39DBFE714}" dt="2024-05-29T06:42:41.427" v="502"/>
          <ac:picMkLst>
            <pc:docMk/>
            <pc:sldMk cId="3652679005" sldId="2147481231"/>
            <ac:picMk id="6146" creationId="{B60594CB-7F5B-72A1-7C53-4CBD8E79C872}"/>
          </ac:picMkLst>
        </pc:picChg>
        <pc:picChg chg="add mod">
          <ac:chgData name="David Vachala" userId="91433487-0c4d-408d-9c05-4db9b7ff8fc7" providerId="ADAL" clId="{709B18A8-80E6-4E96-A6C8-ACD39DBFE714}" dt="2024-05-29T06:42:49.744" v="506" actId="1076"/>
          <ac:picMkLst>
            <pc:docMk/>
            <pc:sldMk cId="3652679005" sldId="2147481231"/>
            <ac:picMk id="6148" creationId="{E35E54AF-6157-7EC0-AA8D-F4313558415B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49:40.395" v="577" actId="20577"/>
        <pc:sldMkLst>
          <pc:docMk/>
          <pc:sldMk cId="3072259543" sldId="2147481232"/>
        </pc:sldMkLst>
        <pc:spChg chg="mod">
          <ac:chgData name="David Vachala" userId="91433487-0c4d-408d-9c05-4db9b7ff8fc7" providerId="ADAL" clId="{709B18A8-80E6-4E96-A6C8-ACD39DBFE714}" dt="2024-05-29T06:46:46.801" v="570" actId="20577"/>
          <ac:spMkLst>
            <pc:docMk/>
            <pc:sldMk cId="3072259543" sldId="2147481232"/>
            <ac:spMk id="2" creationId="{2EA622D1-B362-A4A1-22B9-E7D64CCA5E9B}"/>
          </ac:spMkLst>
        </pc:spChg>
        <pc:spChg chg="mod">
          <ac:chgData name="David Vachala" userId="91433487-0c4d-408d-9c05-4db9b7ff8fc7" providerId="ADAL" clId="{709B18A8-80E6-4E96-A6C8-ACD39DBFE714}" dt="2024-05-29T06:49:40.395" v="577" actId="20577"/>
          <ac:spMkLst>
            <pc:docMk/>
            <pc:sldMk cId="3072259543" sldId="2147481232"/>
            <ac:spMk id="3" creationId="{F6596D80-E19D-3B29-755B-BA220908855F}"/>
          </ac:spMkLst>
        </pc:spChg>
        <pc:picChg chg="add mod">
          <ac:chgData name="David Vachala" userId="91433487-0c4d-408d-9c05-4db9b7ff8fc7" providerId="ADAL" clId="{709B18A8-80E6-4E96-A6C8-ACD39DBFE714}" dt="2024-05-29T06:48:55.753" v="574" actId="1076"/>
          <ac:picMkLst>
            <pc:docMk/>
            <pc:sldMk cId="3072259543" sldId="2147481232"/>
            <ac:picMk id="6" creationId="{29C7C48D-79F3-6D47-1161-4554F0E25B76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2:49.766" v="649" actId="20577"/>
        <pc:sldMkLst>
          <pc:docMk/>
          <pc:sldMk cId="2272730790" sldId="2147481233"/>
        </pc:sldMkLst>
        <pc:spChg chg="mod">
          <ac:chgData name="David Vachala" userId="91433487-0c4d-408d-9c05-4db9b7ff8fc7" providerId="ADAL" clId="{709B18A8-80E6-4E96-A6C8-ACD39DBFE714}" dt="2024-05-29T06:51:36.757" v="632" actId="20577"/>
          <ac:spMkLst>
            <pc:docMk/>
            <pc:sldMk cId="2272730790" sldId="2147481233"/>
            <ac:spMk id="2" creationId="{0AF0AD4D-8D60-1E4A-2F74-8E2B13B48611}"/>
          </ac:spMkLst>
        </pc:spChg>
        <pc:spChg chg="mod">
          <ac:chgData name="David Vachala" userId="91433487-0c4d-408d-9c05-4db9b7ff8fc7" providerId="ADAL" clId="{709B18A8-80E6-4E96-A6C8-ACD39DBFE714}" dt="2024-05-29T06:52:49.766" v="649" actId="20577"/>
          <ac:spMkLst>
            <pc:docMk/>
            <pc:sldMk cId="2272730790" sldId="2147481233"/>
            <ac:spMk id="3" creationId="{A100F13A-2CB4-A592-E08C-ACB3B1569410}"/>
          </ac:spMkLst>
        </pc:spChg>
        <pc:picChg chg="add mod">
          <ac:chgData name="David Vachala" userId="91433487-0c4d-408d-9c05-4db9b7ff8fc7" providerId="ADAL" clId="{709B18A8-80E6-4E96-A6C8-ACD39DBFE714}" dt="2024-05-29T06:51:19.584" v="582" actId="1076"/>
          <ac:picMkLst>
            <pc:docMk/>
            <pc:sldMk cId="2272730790" sldId="2147481233"/>
            <ac:picMk id="6" creationId="{B16215B6-8D48-0299-6466-7D263D84E0AC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4:59.461" v="665" actId="20577"/>
        <pc:sldMkLst>
          <pc:docMk/>
          <pc:sldMk cId="1434020325" sldId="2147481234"/>
        </pc:sldMkLst>
        <pc:spChg chg="mod">
          <ac:chgData name="David Vachala" userId="91433487-0c4d-408d-9c05-4db9b7ff8fc7" providerId="ADAL" clId="{709B18A8-80E6-4E96-A6C8-ACD39DBFE714}" dt="2024-05-29T06:54:33.972" v="660" actId="27636"/>
          <ac:spMkLst>
            <pc:docMk/>
            <pc:sldMk cId="1434020325" sldId="2147481234"/>
            <ac:spMk id="2" creationId="{0793DFF6-F495-0BEF-5A75-B4C9F642AB11}"/>
          </ac:spMkLst>
        </pc:spChg>
        <pc:spChg chg="mod">
          <ac:chgData name="David Vachala" userId="91433487-0c4d-408d-9c05-4db9b7ff8fc7" providerId="ADAL" clId="{709B18A8-80E6-4E96-A6C8-ACD39DBFE714}" dt="2024-05-29T06:54:59.461" v="665" actId="20577"/>
          <ac:spMkLst>
            <pc:docMk/>
            <pc:sldMk cId="1434020325" sldId="2147481234"/>
            <ac:spMk id="3" creationId="{CDF5CB43-5E31-EFC5-0FA4-2D0BC5DD1976}"/>
          </ac:spMkLst>
        </pc:spChg>
        <pc:picChg chg="add mod">
          <ac:chgData name="David Vachala" userId="91433487-0c4d-408d-9c05-4db9b7ff8fc7" providerId="ADAL" clId="{709B18A8-80E6-4E96-A6C8-ACD39DBFE714}" dt="2024-05-29T06:54:10.290" v="655" actId="14100"/>
          <ac:picMkLst>
            <pc:docMk/>
            <pc:sldMk cId="1434020325" sldId="2147481234"/>
            <ac:picMk id="6" creationId="{820D254B-6880-BD27-D7E8-A2054B7A88BF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8:01.779" v="690" actId="20577"/>
        <pc:sldMkLst>
          <pc:docMk/>
          <pc:sldMk cId="2316072589" sldId="2147481235"/>
        </pc:sldMkLst>
        <pc:spChg chg="mod">
          <ac:chgData name="David Vachala" userId="91433487-0c4d-408d-9c05-4db9b7ff8fc7" providerId="ADAL" clId="{709B18A8-80E6-4E96-A6C8-ACD39DBFE714}" dt="2024-05-29T06:57:15.972" v="678" actId="27636"/>
          <ac:spMkLst>
            <pc:docMk/>
            <pc:sldMk cId="2316072589" sldId="2147481235"/>
            <ac:spMk id="2" creationId="{CCC7ADC7-5670-1DF4-1646-F85236F6EE63}"/>
          </ac:spMkLst>
        </pc:spChg>
        <pc:spChg chg="mod">
          <ac:chgData name="David Vachala" userId="91433487-0c4d-408d-9c05-4db9b7ff8fc7" providerId="ADAL" clId="{709B18A8-80E6-4E96-A6C8-ACD39DBFE714}" dt="2024-05-29T06:58:01.779" v="690" actId="20577"/>
          <ac:spMkLst>
            <pc:docMk/>
            <pc:sldMk cId="2316072589" sldId="2147481235"/>
            <ac:spMk id="3" creationId="{FE5BD1AD-49F5-5C9E-DD45-BD2711E74B32}"/>
          </ac:spMkLst>
        </pc:spChg>
        <pc:picChg chg="add mod">
          <ac:chgData name="David Vachala" userId="91433487-0c4d-408d-9c05-4db9b7ff8fc7" providerId="ADAL" clId="{709B18A8-80E6-4E96-A6C8-ACD39DBFE714}" dt="2024-05-29T06:56:51.780" v="672" actId="1076"/>
          <ac:picMkLst>
            <pc:docMk/>
            <pc:sldMk cId="2316072589" sldId="2147481235"/>
            <ac:picMk id="6" creationId="{8D2CB914-2950-0C14-2128-C55ECEFE0065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7:01:18.600" v="734" actId="20577"/>
        <pc:sldMkLst>
          <pc:docMk/>
          <pc:sldMk cId="611669218" sldId="2147481236"/>
        </pc:sldMkLst>
        <pc:spChg chg="mod">
          <ac:chgData name="David Vachala" userId="91433487-0c4d-408d-9c05-4db9b7ff8fc7" providerId="ADAL" clId="{709B18A8-80E6-4E96-A6C8-ACD39DBFE714}" dt="2024-05-29T07:00:34.903" v="721" actId="20577"/>
          <ac:spMkLst>
            <pc:docMk/>
            <pc:sldMk cId="611669218" sldId="2147481236"/>
            <ac:spMk id="2" creationId="{B00AB05C-D470-D267-C8CA-D5459FB95CCB}"/>
          </ac:spMkLst>
        </pc:spChg>
        <pc:spChg chg="mod">
          <ac:chgData name="David Vachala" userId="91433487-0c4d-408d-9c05-4db9b7ff8fc7" providerId="ADAL" clId="{709B18A8-80E6-4E96-A6C8-ACD39DBFE714}" dt="2024-05-29T07:01:18.600" v="734" actId="20577"/>
          <ac:spMkLst>
            <pc:docMk/>
            <pc:sldMk cId="611669218" sldId="2147481236"/>
            <ac:spMk id="3" creationId="{D6A61261-4B43-F58D-EE54-D262BBD0CD6B}"/>
          </ac:spMkLst>
        </pc:spChg>
        <pc:spChg chg="add mod">
          <ac:chgData name="David Vachala" userId="91433487-0c4d-408d-9c05-4db9b7ff8fc7" providerId="ADAL" clId="{709B18A8-80E6-4E96-A6C8-ACD39DBFE714}" dt="2024-05-29T06:59:44.214" v="695" actId="1076"/>
          <ac:spMkLst>
            <pc:docMk/>
            <pc:sldMk cId="611669218" sldId="2147481236"/>
            <ac:spMk id="6" creationId="{E7907F8A-4259-5081-B547-056F4D9E8F31}"/>
          </ac:spMkLst>
        </pc:spChg>
        <pc:picChg chg="add mod">
          <ac:chgData name="David Vachala" userId="91433487-0c4d-408d-9c05-4db9b7ff8fc7" providerId="ADAL" clId="{709B18A8-80E6-4E96-A6C8-ACD39DBFE714}" dt="2024-05-29T07:00:02.549" v="699" actId="14100"/>
          <ac:picMkLst>
            <pc:docMk/>
            <pc:sldMk cId="611669218" sldId="2147481236"/>
            <ac:picMk id="8194" creationId="{ED91615F-388F-F51C-F180-46CA6E9A4B29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744944099" sldId="2147481237"/>
        </pc:sldMkLst>
      </pc:sldChg>
      <pc:sldChg chg="addSp modSp new mod">
        <pc:chgData name="David Vachala" userId="91433487-0c4d-408d-9c05-4db9b7ff8fc7" providerId="ADAL" clId="{709B18A8-80E6-4E96-A6C8-ACD39DBFE714}" dt="2024-05-29T07:44:58.255" v="938" actId="20577"/>
        <pc:sldMkLst>
          <pc:docMk/>
          <pc:sldMk cId="2457485446" sldId="2147481238"/>
        </pc:sldMkLst>
        <pc:spChg chg="mod">
          <ac:chgData name="David Vachala" userId="91433487-0c4d-408d-9c05-4db9b7ff8fc7" providerId="ADAL" clId="{709B18A8-80E6-4E96-A6C8-ACD39DBFE714}" dt="2024-05-29T07:42:31.952" v="880" actId="20577"/>
          <ac:spMkLst>
            <pc:docMk/>
            <pc:sldMk cId="2457485446" sldId="2147481238"/>
            <ac:spMk id="2" creationId="{DF08AB89-187C-1F10-FFD3-3C187691A922}"/>
          </ac:spMkLst>
        </pc:spChg>
        <pc:spChg chg="mod">
          <ac:chgData name="David Vachala" userId="91433487-0c4d-408d-9c05-4db9b7ff8fc7" providerId="ADAL" clId="{709B18A8-80E6-4E96-A6C8-ACD39DBFE714}" dt="2024-05-29T07:44:58.255" v="938" actId="20577"/>
          <ac:spMkLst>
            <pc:docMk/>
            <pc:sldMk cId="2457485446" sldId="2147481238"/>
            <ac:spMk id="3" creationId="{92F2FCDD-371D-886B-F0B5-70ED9DED59FE}"/>
          </ac:spMkLst>
        </pc:spChg>
        <pc:picChg chg="add mod">
          <ac:chgData name="David Vachala" userId="91433487-0c4d-408d-9c05-4db9b7ff8fc7" providerId="ADAL" clId="{709B18A8-80E6-4E96-A6C8-ACD39DBFE714}" dt="2024-05-29T07:38:17.029" v="769" actId="14100"/>
          <ac:picMkLst>
            <pc:docMk/>
            <pc:sldMk cId="2457485446" sldId="2147481238"/>
            <ac:picMk id="9218" creationId="{3EF66752-5320-F9A7-B538-2B513FF97E8E}"/>
          </ac:picMkLst>
        </pc:picChg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706942397" sldId="214748123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79422392" sldId="2147481240"/>
        </pc:sldMkLst>
      </pc:sldChg>
      <pc:sldChg chg="add modNotesTx">
        <pc:chgData name="David Vachala" userId="91433487-0c4d-408d-9c05-4db9b7ff8fc7" providerId="ADAL" clId="{709B18A8-80E6-4E96-A6C8-ACD39DBFE714}" dt="2024-05-29T11:51:45.094" v="945" actId="6549"/>
        <pc:sldMkLst>
          <pc:docMk/>
          <pc:sldMk cId="2006714616" sldId="2147481241"/>
        </pc:sldMkLst>
      </pc:sldChg>
      <pc:sldChg chg="add modNotesTx">
        <pc:chgData name="David Vachala" userId="91433487-0c4d-408d-9c05-4db9b7ff8fc7" providerId="ADAL" clId="{709B18A8-80E6-4E96-A6C8-ACD39DBFE714}" dt="2024-05-29T11:51:40.179" v="944" actId="6549"/>
        <pc:sldMkLst>
          <pc:docMk/>
          <pc:sldMk cId="973644156" sldId="214748124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173978208" sldId="2147481243"/>
        </pc:sldMkLst>
      </pc:sldChg>
      <pc:sldChg chg="add modNotesTx">
        <pc:chgData name="David Vachala" userId="91433487-0c4d-408d-9c05-4db9b7ff8fc7" providerId="ADAL" clId="{709B18A8-80E6-4E96-A6C8-ACD39DBFE714}" dt="2024-05-29T11:51:33.172" v="943" actId="20577"/>
        <pc:sldMkLst>
          <pc:docMk/>
          <pc:sldMk cId="3322749581" sldId="2147481244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833398257" sldId="2147481245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92728362" sldId="2147481246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98202416" sldId="2147481247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1917591865" sldId="2147481248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73549650" sldId="214748124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270240755" sldId="2147481250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239234885" sldId="2147481251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180559167" sldId="214748125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1856777" sldId="2147481253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009287940" sldId="214748125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2:52:13.0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1,'87'4,"91"16,-75-7,898 33,-967-46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2:52:14.8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0,'29'6,"0"-3,1 0,57-3,-28-1,211 0,142 3,-381 1,-1 0,40 11,3 1,-25-5,-39-8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2:52:16.03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2:52:17.5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2:52:19.9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2:52:20.6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12:53:17.2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628 120 24575,'-3'-1'0,"0"0"0,1 0 0,-1 0 0,1 0 0,-1 0 0,1 0 0,-1-1 0,1 1 0,-3-3 0,-7-4 0,-18-7 0,-10-6 0,-45-16 0,70 31 0,0 2 0,0 0 0,0 0 0,-1 2 0,1 0 0,-30 0 0,42 2 0,-1 0 0,1 0 0,0 0 0,0 1 0,0-1 0,-1 1 0,1 0 0,0-1 0,0 2 0,0-1 0,0 0 0,0 1 0,1-1 0,-1 1 0,0 0 0,1 0 0,-1 0 0,1 0 0,-1 0 0,1 0 0,0 1 0,0-1 0,0 1 0,0 0 0,1 0 0,-1-1 0,-1 7 0,-46 78 0,41-75 0,0-1 0,0 0 0,-1-1 0,-1 0 0,-13 11 0,4-6 0,10-8 0,-1 0 0,1 1 0,0 0 0,1 1 0,-8 10 0,12-13 0,0 0 0,1 1 0,0 0 0,1-1 0,-1 1 0,1 0 0,0 0 0,1 1 0,0-1 0,0 0 0,0 15 0,2 6 0,7 49 0,3-10 0,9 81 0,-12-99 0,24 87 0,-29-128 0,-2-4 0,1 0 0,-1 0 0,1 0 0,0 0 0,1 0 0,-1-1 0,1 1 0,-1-1 0,1 1 0,0-1 0,0 0 0,1 0 0,-1 0 0,1-1 0,5 4 0,6 2 0,1 0 0,28 9 0,0 0 0,-7-2 0,1-2 0,58 13 0,7 1 0,-82-20-455,0-2 0,43 6 0,-54-10-6371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12:53:20.0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193 641 24575,'0'-33'0,"1"5"0,-1 1 0,-8-51 0,-5 27 0,-20-55 0,25 83 0,-33-126 0,38 145 0,1-1 0,0 0 0,-1 1 0,0-1 0,0 1 0,0 0 0,-1 0 0,1 0 0,-8-5 0,7 5 0,0 0 0,0 0 0,0 0 0,1 0 0,-1 0 0,1-1 0,0 0 0,-4-9 0,-7-28-1365,10 35-5461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1T12:55:16.5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4206 43,'-207'3,"-219"-6,307-11,81 8,-78-3,-174 3,38-2,-301 22,387-10,-74 5,198-6,1 4,0 0,-65 24,56-17,1-2,-1-1,-1-4,-55 3,-209-8,154-5,-582 3,709 3,24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30E3-7F68-44F2-9A16-5AF120CA555D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B4B3-58DA-41FC-907F-0B30A54E3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8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1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le call for speaker : https://forms.office.com/r/N18UUUK36p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8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l’enquête : https://forms.office.com/r/pP1P8Lq4tw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7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825160" cy="2387600"/>
          </a:xfrm>
          <a:solidFill>
            <a:srgbClr val="742774">
              <a:alpha val="50000"/>
            </a:srgbClr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38600" y="3602038"/>
            <a:ext cx="7825160" cy="1213802"/>
          </a:xfrm>
          <a:solidFill>
            <a:srgbClr val="0066FF">
              <a:alpha val="50000"/>
            </a:srgbClr>
          </a:solidFill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 ou supprimez-le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5531C26-F9C2-4F79-9C24-5220848E14C1}"/>
              </a:ext>
            </a:extLst>
          </p:cNvPr>
          <p:cNvSpPr/>
          <p:nvPr userDrawn="1"/>
        </p:nvSpPr>
        <p:spPr>
          <a:xfrm>
            <a:off x="5328359" y="0"/>
            <a:ext cx="6858000" cy="6858000"/>
          </a:xfrm>
          <a:prstGeom prst="teardrop">
            <a:avLst/>
          </a:prstGeom>
          <a:solidFill>
            <a:srgbClr val="742774">
              <a:alpha val="50000"/>
            </a:srgbClr>
          </a:solidFill>
          <a:ln w="76200">
            <a:solidFill>
              <a:srgbClr val="742774"/>
            </a:solidFill>
            <a:extLst>
              <a:ext uri="{C807C97D-BFC1-408E-A445-0C87EB9F89A2}">
                <ask:lineSketchStyleProps xmlns:ask="http://schemas.microsoft.com/office/drawing/2018/sketchyshapes" sd="885916499">
                  <a:custGeom>
                    <a:avLst/>
                    <a:gdLst>
                      <a:gd name="connsiteX0" fmla="*/ 0 w 6858000"/>
                      <a:gd name="connsiteY0" fmla="*/ 3429000 h 6858000"/>
                      <a:gd name="connsiteX1" fmla="*/ 3429000 w 6858000"/>
                      <a:gd name="connsiteY1" fmla="*/ 0 h 6858000"/>
                      <a:gd name="connsiteX2" fmla="*/ 6858000 w 6858000"/>
                      <a:gd name="connsiteY2" fmla="*/ 0 h 6858000"/>
                      <a:gd name="connsiteX3" fmla="*/ 6858000 w 6858000"/>
                      <a:gd name="connsiteY3" fmla="*/ 3429000 h 6858000"/>
                      <a:gd name="connsiteX4" fmla="*/ 3429000 w 6858000"/>
                      <a:gd name="connsiteY4" fmla="*/ 6858000 h 6858000"/>
                      <a:gd name="connsiteX5" fmla="*/ 0 w 6858000"/>
                      <a:gd name="connsiteY5" fmla="*/ 342900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0" h="6858000" fill="none" extrusionOk="0">
                        <a:moveTo>
                          <a:pt x="0" y="3429000"/>
                        </a:moveTo>
                        <a:cubicBezTo>
                          <a:pt x="-356662" y="1537951"/>
                          <a:pt x="1694094" y="130777"/>
                          <a:pt x="3429000" y="0"/>
                        </a:cubicBezTo>
                        <a:cubicBezTo>
                          <a:pt x="3818563" y="135085"/>
                          <a:pt x="5184566" y="20046"/>
                          <a:pt x="6858000" y="0"/>
                        </a:cubicBezTo>
                        <a:cubicBezTo>
                          <a:pt x="6797011" y="1075024"/>
                          <a:pt x="6731433" y="2040130"/>
                          <a:pt x="6858000" y="3429000"/>
                        </a:cubicBezTo>
                        <a:cubicBezTo>
                          <a:pt x="6871904" y="5354278"/>
                          <a:pt x="5416245" y="6876334"/>
                          <a:pt x="3429000" y="6858000"/>
                        </a:cubicBezTo>
                        <a:cubicBezTo>
                          <a:pt x="1350129" y="6858872"/>
                          <a:pt x="-94981" y="5340109"/>
                          <a:pt x="0" y="3429000"/>
                        </a:cubicBezTo>
                        <a:close/>
                      </a:path>
                      <a:path w="6858000" h="6858000" stroke="0" extrusionOk="0">
                        <a:moveTo>
                          <a:pt x="0" y="3429000"/>
                        </a:moveTo>
                        <a:cubicBezTo>
                          <a:pt x="99255" y="1193223"/>
                          <a:pt x="1801419" y="107880"/>
                          <a:pt x="3429000" y="0"/>
                        </a:cubicBezTo>
                        <a:cubicBezTo>
                          <a:pt x="4719047" y="-11961"/>
                          <a:pt x="6308948" y="77667"/>
                          <a:pt x="6858000" y="0"/>
                        </a:cubicBezTo>
                        <a:cubicBezTo>
                          <a:pt x="6769526" y="764345"/>
                          <a:pt x="6962576" y="2324080"/>
                          <a:pt x="6858000" y="3429000"/>
                        </a:cubicBezTo>
                        <a:cubicBezTo>
                          <a:pt x="6809443" y="5076263"/>
                          <a:pt x="5372160" y="6946033"/>
                          <a:pt x="3429000" y="6858000"/>
                        </a:cubicBezTo>
                        <a:cubicBezTo>
                          <a:pt x="1701082" y="6587894"/>
                          <a:pt x="227572" y="5403162"/>
                          <a:pt x="0" y="3429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720" y="868362"/>
            <a:ext cx="5595040" cy="2387600"/>
          </a:xfrm>
          <a:noFill/>
        </p:spPr>
        <p:txBody>
          <a:bodyPr anchor="b"/>
          <a:lstStyle>
            <a:lvl1pPr algn="l">
              <a:defRPr sz="60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0" y="3602038"/>
            <a:ext cx="5595040" cy="1213802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EF6EA1-278B-46E6-B1D1-3E3A676F29BE}"/>
              </a:ext>
            </a:extLst>
          </p:cNvPr>
          <p:cNvGrpSpPr/>
          <p:nvPr userDrawn="1"/>
        </p:nvGrpSpPr>
        <p:grpSpPr>
          <a:xfrm>
            <a:off x="0" y="18573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FA306CA2-B68B-4667-85A7-EAA7B35A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EEBCE9D-DE8D-4BAE-A1FA-E74841C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72C6EE11-1A83-45F3-85CC-3C8EBBCC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569BB-63D2-49B2-9214-320450B6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5EC67-11F6-4955-A0F3-9EE6259A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69360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D92A-F7FE-457F-ACB1-4E9297A1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CBA51-E5D7-4C79-9462-3F23E6C7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0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4162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3" y="242736"/>
            <a:ext cx="668870" cy="6688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418879" y="437839"/>
            <a:ext cx="1538849" cy="335863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65" y="911606"/>
            <a:ext cx="12182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EEF76C-50F2-4A75-9B6E-E785838ED0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066B553-CD53-4557-A085-4B91C9D44E77}"/>
              </a:ext>
            </a:extLst>
          </p:cNvPr>
          <p:cNvGrpSpPr/>
          <p:nvPr userDrawn="1"/>
        </p:nvGrpSpPr>
        <p:grpSpPr>
          <a:xfrm>
            <a:off x="10854071" y="589267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C4A6E4E-0A96-484B-A6F3-7C106C474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26FA958-40F9-4B27-B436-4F54E5F5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2652B242-5968-4711-8FF8-06EA56F1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A2700-9AEB-4CAD-AE52-0B78F2F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0B74E-6624-4B10-A7CA-5A6B071C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6C34A-064E-4B1D-89ED-CBACC2C6A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693" y="6193423"/>
            <a:ext cx="91128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18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F2D2C361-7486-4AB1-8DE5-A0E4E1B2CF9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1A19E0-E4B9-44A6-A9E9-12B238AE8B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414107" y="0"/>
            <a:ext cx="1285875" cy="2495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C425CD-3228-472C-8496-CFEA253E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14" name="Image 13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8BBAF0DE-FACD-4907-B125-FAD27184D7E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5" r:id="rId4"/>
    <p:sldLayoutId id="2147483664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Tx/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27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C81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55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4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4.svg"/><Relationship Id="rId39" Type="http://schemas.openxmlformats.org/officeDocument/2006/relationships/image" Target="../media/image41.png"/><Relationship Id="rId21" Type="http://schemas.openxmlformats.org/officeDocument/2006/relationships/image" Target="../media/image26.png"/><Relationship Id="rId34" Type="http://schemas.openxmlformats.org/officeDocument/2006/relationships/image" Target="../media/image37.svg"/><Relationship Id="rId42" Type="http://schemas.openxmlformats.org/officeDocument/2006/relationships/image" Target="../media/image4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2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5.svg"/><Relationship Id="rId37" Type="http://schemas.openxmlformats.org/officeDocument/2006/relationships/image" Target="../media/image40.png"/><Relationship Id="rId40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1.svg"/><Relationship Id="rId36" Type="http://schemas.openxmlformats.org/officeDocument/2006/relationships/image" Target="../media/image39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0.png"/><Relationship Id="rId30" Type="http://schemas.openxmlformats.org/officeDocument/2006/relationships/image" Target="../media/image33.svg"/><Relationship Id="rId35" Type="http://schemas.openxmlformats.org/officeDocument/2006/relationships/image" Target="../media/image38.png"/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.png"/><Relationship Id="rId33" Type="http://schemas.openxmlformats.org/officeDocument/2006/relationships/image" Target="../media/image36.png"/><Relationship Id="rId38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4.xml"/><Relationship Id="rId3" Type="http://schemas.openxmlformats.org/officeDocument/2006/relationships/image" Target="../media/image55.png"/><Relationship Id="rId7" Type="http://schemas.openxmlformats.org/officeDocument/2006/relationships/customXml" Target="../ink/ink1.xml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customXml" Target="../ink/ink3.xml"/><Relationship Id="rId5" Type="http://schemas.openxmlformats.org/officeDocument/2006/relationships/image" Target="../media/image57.png"/><Relationship Id="rId15" Type="http://schemas.openxmlformats.org/officeDocument/2006/relationships/customXml" Target="../ink/ink6.xml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customXml" Target="../ink/ink2.xml"/><Relationship Id="rId1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customXml" Target="../ink/ink8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customXml" Target="../ink/ink9.xml"/><Relationship Id="rId10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youtube.com/@PowerApps-Channel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3" Type="http://schemas.openxmlformats.org/officeDocument/2006/relationships/image" Target="../media/image9.svg"/><Relationship Id="rId21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4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learn.microsoft.com/en-us/power-platform/admin/default-environment-routing?tabs=ppac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apps/mobile/set-startup-app-mobile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45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5.svg"/><Relationship Id="rId19" Type="http://schemas.openxmlformats.org/officeDocument/2006/relationships/image" Target="../media/image3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apps/maker/canvas-apps/add-screen-context-variables#welcome-scree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platform/admin/ip-firewall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hyperlink" Target="https://learn.microsoft.com/power-apps/maker/canvas-apps/ai-overview#enable-or-disable-copilot-preview-in-power-ap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icrosoft.com/en-us/power-platform/blog/power-apps/work-with-complex-data-models-in-an-erd-view-assisted-by-copilot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104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03.svg"/><Relationship Id="rId19" Type="http://schemas.openxmlformats.org/officeDocument/2006/relationships/image" Target="../media/image3.png"/><Relationship Id="rId4" Type="http://schemas.openxmlformats.org/officeDocument/2006/relationships/image" Target="../media/image100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" Type="http://schemas.openxmlformats.org/officeDocument/2006/relationships/image" Target="../media/image100.svg"/><Relationship Id="rId21" Type="http://schemas.openxmlformats.org/officeDocument/2006/relationships/image" Target="../media/image31.svg"/><Relationship Id="rId34" Type="http://schemas.openxmlformats.org/officeDocument/2006/relationships/image" Target="../media/image42.png"/><Relationship Id="rId7" Type="http://schemas.openxmlformats.org/officeDocument/2006/relationships/image" Target="../media/image102.sv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110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image" Target="../media/image10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32" Type="http://schemas.openxmlformats.org/officeDocument/2006/relationships/image" Target="../media/image109.png"/><Relationship Id="rId5" Type="http://schemas.openxmlformats.org/officeDocument/2006/relationships/image" Target="../media/image101.svg"/><Relationship Id="rId15" Type="http://schemas.openxmlformats.org/officeDocument/2006/relationships/image" Target="../media/image21.svg"/><Relationship Id="rId23" Type="http://schemas.openxmlformats.org/officeDocument/2006/relationships/image" Target="../media/image33.svg"/><Relationship Id="rId28" Type="http://schemas.openxmlformats.org/officeDocument/2006/relationships/image" Target="../media/image105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31" Type="http://schemas.openxmlformats.org/officeDocument/2006/relationships/image" Target="../media/image108.svg"/><Relationship Id="rId4" Type="http://schemas.openxmlformats.org/officeDocument/2006/relationships/image" Target="../media/image10.png"/><Relationship Id="rId9" Type="http://schemas.openxmlformats.org/officeDocument/2006/relationships/image" Target="../media/image103.svg"/><Relationship Id="rId14" Type="http://schemas.openxmlformats.org/officeDocument/2006/relationships/image" Target="../media/image20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107.png"/><Relationship Id="rId8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87433" y="4962166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072DFF-CC3B-4629-BF2A-2259CB044259}"/>
              </a:ext>
            </a:extLst>
          </p:cNvPr>
          <p:cNvGrpSpPr/>
          <p:nvPr/>
        </p:nvGrpSpPr>
        <p:grpSpPr>
          <a:xfrm>
            <a:off x="3719454" y="5348699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F1E5442-7D38-4BA8-AEAA-5D47847B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3563BD9-1068-4EBD-A42F-C8508371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A469648A-CB11-470B-A139-EF244A4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0189541" y="5190287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0192990" y="-259803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678370" y="-87592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93C3E0B-701E-4072-A1F8-550EF86A6F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70707" y="6065522"/>
            <a:ext cx="630544" cy="63054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067F0F5-AEDC-4BA1-BAF2-9BF216EF22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1365" y="389803"/>
            <a:ext cx="630544" cy="63054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E133812-CA96-43A1-9998-FD1691D5C38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75697" y="365322"/>
            <a:ext cx="630544" cy="6305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212393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B892594-7024-4545-AEF5-72B22C06A1A3}"/>
              </a:ext>
            </a:extLst>
          </p:cNvPr>
          <p:cNvSpPr txBox="1"/>
          <p:nvPr/>
        </p:nvSpPr>
        <p:spPr>
          <a:xfrm>
            <a:off x="3449102" y="825771"/>
            <a:ext cx="5280613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3200" dirty="0">
                <a:solidFill>
                  <a:srgbClr val="742774"/>
                </a:solidFill>
                <a:latin typeface="Berlin Sans FB"/>
              </a:rPr>
              <a:t>Mercredi </a:t>
            </a:r>
            <a:r>
              <a:rPr lang="fr-FR" sz="5400" dirty="0">
                <a:solidFill>
                  <a:srgbClr val="742774"/>
                </a:solidFill>
                <a:latin typeface="Berlin Sans FB"/>
              </a:rPr>
              <a:t>26</a:t>
            </a:r>
            <a:r>
              <a:rPr lang="fr-FR" sz="3200" dirty="0">
                <a:solidFill>
                  <a:srgbClr val="742774"/>
                </a:solidFill>
                <a:latin typeface="Berlin Sans FB"/>
              </a:rPr>
              <a:t> juin 2024 – </a:t>
            </a:r>
            <a:r>
              <a:rPr lang="fr-FR" sz="4400" dirty="0">
                <a:solidFill>
                  <a:srgbClr val="742774"/>
                </a:solidFill>
                <a:latin typeface="Berlin Sans FB"/>
              </a:rPr>
              <a:t>13h</a:t>
            </a:r>
            <a:endParaRPr lang="fr-FR" sz="3200" dirty="0">
              <a:solidFill>
                <a:srgbClr val="742774"/>
              </a:solidFill>
              <a:latin typeface="Berlin Sans FB"/>
            </a:endParaRP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51280109-CA61-49B8-84B4-C38213CD39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875633" y="5678454"/>
            <a:ext cx="630000" cy="63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9E08F5-F89A-4DD1-A117-65EDE02C7677}"/>
              </a:ext>
            </a:extLst>
          </p:cNvPr>
          <p:cNvGrpSpPr/>
          <p:nvPr/>
        </p:nvGrpSpPr>
        <p:grpSpPr>
          <a:xfrm>
            <a:off x="10554947" y="2039032"/>
            <a:ext cx="1404384" cy="1636544"/>
            <a:chOff x="320191" y="927597"/>
            <a:chExt cx="1404384" cy="1636544"/>
          </a:xfrm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B386882-2951-4BB8-BBCF-C75552B7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20191" y="927597"/>
              <a:ext cx="1215806" cy="1402853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7C2CC8A2-6256-4DC6-A109-6E733408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169043E7-D295-4C01-8888-046C4EEC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04793" y="1022587"/>
              <a:ext cx="794518" cy="916751"/>
            </a:xfrm>
            <a:prstGeom prst="rect">
              <a:avLst/>
            </a:prstGeom>
          </p:spPr>
        </p:pic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DDCB2138-9DAD-4B7D-8846-B68288AF3E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003" y="2155939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AD62353-66DA-437B-A82D-75433367BE34}"/>
              </a:ext>
            </a:extLst>
          </p:cNvPr>
          <p:cNvSpPr txBox="1"/>
          <p:nvPr/>
        </p:nvSpPr>
        <p:spPr>
          <a:xfrm>
            <a:off x="2500476" y="2117829"/>
            <a:ext cx="194393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400" dirty="0">
                <a:latin typeface="Segoe UI Semibold"/>
                <a:cs typeface="Segoe UI Semibold"/>
              </a:rPr>
              <a:t>Pascal CASTI</a:t>
            </a:r>
            <a:endParaRPr lang="fr-FR" dirty="0">
              <a:latin typeface="Segoe UI Semibold"/>
              <a:cs typeface="Segoe UI Semibold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17792EC-B649-4521-8BC0-704F4F4F9823}"/>
              </a:ext>
            </a:extLst>
          </p:cNvPr>
          <p:cNvSpPr txBox="1"/>
          <p:nvPr/>
        </p:nvSpPr>
        <p:spPr>
          <a:xfrm>
            <a:off x="2538954" y="2593739"/>
            <a:ext cx="843796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/>
                <a:cs typeface="Segoe UI Semibold"/>
              </a:rPr>
              <a:t>Power Apps </a:t>
            </a:r>
            <a:r>
              <a:rPr lang="fr-FR" dirty="0">
                <a:solidFill>
                  <a:srgbClr val="742774"/>
                </a:solidFill>
                <a:latin typeface="Segoe UI"/>
                <a:cs typeface="Segoe UI"/>
              </a:rPr>
              <a:t>: </a:t>
            </a:r>
            <a:r>
              <a:rPr lang="fr-FR" sz="2000" b="0" i="0" dirty="0">
                <a:effectLst/>
                <a:latin typeface="-apple-system"/>
              </a:rPr>
              <a:t>Créer et déployer une solution de suivi de l’</a:t>
            </a:r>
            <a:r>
              <a:rPr lang="fr-FR" sz="2000" dirty="0">
                <a:latin typeface="-apple-system"/>
              </a:rPr>
              <a:t>e</a:t>
            </a:r>
            <a:r>
              <a:rPr lang="fr-FR" sz="2000" b="0" i="0" dirty="0">
                <a:effectLst/>
                <a:latin typeface="-apple-system"/>
              </a:rPr>
              <a:t>xpérience utilisateur (In-App Feedback).</a:t>
            </a:r>
            <a:endParaRPr lang="fr-FR" dirty="0">
              <a:latin typeface="Segoe UI"/>
              <a:cs typeface="Segoe U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09B52EE-F75E-4904-AF65-5BA395A3D838}"/>
              </a:ext>
            </a:extLst>
          </p:cNvPr>
          <p:cNvSpPr txBox="1"/>
          <p:nvPr/>
        </p:nvSpPr>
        <p:spPr>
          <a:xfrm>
            <a:off x="3719454" y="3657537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Benoit VIENNE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BCB5372-1AB6-44A8-AD04-1395BEABC92C}"/>
              </a:ext>
            </a:extLst>
          </p:cNvPr>
          <p:cNvSpPr txBox="1"/>
          <p:nvPr/>
        </p:nvSpPr>
        <p:spPr>
          <a:xfrm>
            <a:off x="3719454" y="4156047"/>
            <a:ext cx="8114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Apps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fr-FR" sz="2000" b="0" i="0" dirty="0">
                <a:effectLst/>
                <a:latin typeface="-apple-system"/>
              </a:rPr>
              <a:t>Bibliothèque </a:t>
            </a:r>
            <a:r>
              <a:rPr lang="fr-FR" sz="2000" b="0" i="0">
                <a:effectLst/>
                <a:latin typeface="-apple-system"/>
              </a:rPr>
              <a:t>de composants - </a:t>
            </a:r>
            <a:r>
              <a:rPr lang="fr-FR" sz="2000" b="0" i="0" dirty="0">
                <a:effectLst/>
                <a:latin typeface="-apple-system"/>
              </a:rPr>
              <a:t>expérience utilisateur cohérente et diminution du temps de développement.</a:t>
            </a:r>
            <a:endParaRPr lang="fr-FR" dirty="0">
              <a:latin typeface="-apple-system"/>
            </a:endParaRP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C329057C-A703-4234-8C36-15BC675BA22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268" y="365753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1A19530D-316C-4F74-AFDA-C21D685B312D}"/>
              </a:ext>
            </a:extLst>
          </p:cNvPr>
          <p:cNvSpPr txBox="1"/>
          <p:nvPr/>
        </p:nvSpPr>
        <p:spPr>
          <a:xfrm>
            <a:off x="5428452" y="5454120"/>
            <a:ext cx="443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rgbClr val="742774"/>
                </a:solidFill>
                <a:latin typeface="Berlin Sans FB" panose="020E0602020502020306" pitchFamily="34" charset="0"/>
              </a:rPr>
              <a:t>+ les dernières nouveautés de la plateforme et de la communauté</a:t>
            </a:r>
          </a:p>
        </p:txBody>
      </p:sp>
      <p:pic>
        <p:nvPicPr>
          <p:cNvPr id="2" name="Picture 2" descr="Microsoft">
            <a:extLst>
              <a:ext uri="{FF2B5EF4-FFF2-40B4-BE49-F238E27FC236}">
                <a16:creationId xmlns:a16="http://schemas.microsoft.com/office/drawing/2014/main" id="{46C2EB10-DD82-1675-1466-5BB81E82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3" y="5689617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I Builder">
            <a:extLst>
              <a:ext uri="{FF2B5EF4-FFF2-40B4-BE49-F238E27FC236}">
                <a16:creationId xmlns:a16="http://schemas.microsoft.com/office/drawing/2014/main" id="{1BB578F7-A061-D86E-6C3E-767ED599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3" y="2484087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16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9E3A-67AA-3E10-158C-00C04B0E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Démo du composant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5906-23F8-A65A-F819-F0CBAEDC1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8DB44-885B-05A6-1ADA-36BBC918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835AC-4B77-4852-B7E8-FE53DACF8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47" y="1027906"/>
            <a:ext cx="4130052" cy="4547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A15B3-CDDC-4EAA-39DD-7AC3313D6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772"/>
            <a:ext cx="4073463" cy="34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8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4688-D889-F4A3-E089-9D993A72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CODE</a:t>
            </a:r>
            <a:r>
              <a:rPr lang="en-US"/>
              <a:t> – Les interactions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A797-D61E-637E-EDE5-F6BED8D3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5347177" cy="4693603"/>
          </a:xfrm>
        </p:spPr>
        <p:txBody>
          <a:bodyPr>
            <a:normAutofit/>
          </a:bodyPr>
          <a:lstStyle/>
          <a:p>
            <a:r>
              <a:rPr lang="en-US"/>
              <a:t>Les Events (triggers)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r>
              <a:rPr lang="en-US"/>
              <a:t>Les actions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In/ out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F320C-9098-15A8-AD83-DC852BB7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11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1853A-2880-9803-7502-47C9D2FF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48" y="1933260"/>
            <a:ext cx="2945973" cy="758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63AD5-D20F-9132-5EF0-A950BB5D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48" y="3657435"/>
            <a:ext cx="2780254" cy="452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984BF-7D5E-3B1E-F4F3-4456BD5A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48" y="4931011"/>
            <a:ext cx="2780254" cy="672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832AA-47D0-1770-9852-6194D672A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263" y="1642533"/>
            <a:ext cx="2209889" cy="3839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A502A-EA1D-7404-9652-664BBA8EC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501" y="1642533"/>
            <a:ext cx="2250133" cy="3729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05BCD3-0206-821B-FB6C-CCFBB37B0F61}"/>
                  </a:ext>
                </a:extLst>
              </p14:cNvPr>
              <p14:cNvContentPartPr/>
              <p14:nvPr/>
            </p14:nvContentPartPr>
            <p14:xfrm>
              <a:off x="6548880" y="2925020"/>
              <a:ext cx="505440" cy="30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05BCD3-0206-821B-FB6C-CCFBB37B0F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2880" y="2853380"/>
                <a:ext cx="577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8991A0-0F5E-9862-40BE-BB10357D5A83}"/>
                  </a:ext>
                </a:extLst>
              </p14:cNvPr>
              <p14:cNvContentPartPr/>
              <p14:nvPr/>
            </p14:nvContentPartPr>
            <p14:xfrm>
              <a:off x="9004080" y="2950580"/>
              <a:ext cx="424080" cy="21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8991A0-0F5E-9862-40BE-BB10357D5A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68440" y="2878580"/>
                <a:ext cx="495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1C5020F-2B56-ECB8-3046-975CF05ABF5D}"/>
                  </a:ext>
                </a:extLst>
              </p14:cNvPr>
              <p14:cNvContentPartPr/>
              <p14:nvPr/>
            </p14:nvContentPartPr>
            <p14:xfrm>
              <a:off x="8999760" y="357698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1C5020F-2B56-ECB8-3046-975CF05ABF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4120" y="350498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5EA9C9-33D6-9CFB-8290-90A660588024}"/>
                  </a:ext>
                </a:extLst>
              </p14:cNvPr>
              <p14:cNvContentPartPr/>
              <p14:nvPr/>
            </p14:nvContentPartPr>
            <p14:xfrm>
              <a:off x="6548880" y="354746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5EA9C9-33D6-9CFB-8290-90A6605880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12880" y="347546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7C8BC0-6088-C58E-3539-AA519C72FF54}"/>
                  </a:ext>
                </a:extLst>
              </p14:cNvPr>
              <p14:cNvContentPartPr/>
              <p14:nvPr/>
            </p14:nvContentPartPr>
            <p14:xfrm>
              <a:off x="1185240" y="208694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7C8BC0-6088-C58E-3539-AA519C72FF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9240" y="201494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96029C6-C573-F5F4-EBB5-1946D3BC4E6F}"/>
                  </a:ext>
                </a:extLst>
              </p14:cNvPr>
              <p14:cNvContentPartPr/>
              <p14:nvPr/>
            </p14:nvContentPartPr>
            <p14:xfrm>
              <a:off x="1210800" y="251894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96029C6-C573-F5F4-EBB5-1946D3BC4E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4800" y="2446940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11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ED74-E985-8BDC-4392-9740156F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Intégration dans un app – P1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189FB-5323-719C-1F7C-7C1FC866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b="1"/>
              <a:t>En Edition</a:t>
            </a:r>
            <a:r>
              <a:rPr lang="fr-FR"/>
              <a:t> de votre App,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/>
              <a:t>Parametres</a:t>
            </a:r>
            <a:r>
              <a:rPr lang="fr-FR"/>
              <a:t>: active l’usage de la fonction PDF()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/>
              <a:t>Ajout du composant</a:t>
            </a:r>
            <a:r>
              <a:rPr lang="fr-FR"/>
              <a:t> depuis la biblitohèque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B80E-0F41-99A6-B0FD-F2CFD3B3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68C96-9AFE-5765-832D-7E27D4BD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16" y="3707093"/>
            <a:ext cx="3164306" cy="14313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3CB3B4-6E79-A6A1-2C51-5CABF58935FB}"/>
              </a:ext>
            </a:extLst>
          </p:cNvPr>
          <p:cNvGrpSpPr/>
          <p:nvPr/>
        </p:nvGrpSpPr>
        <p:grpSpPr>
          <a:xfrm>
            <a:off x="3147960" y="4215620"/>
            <a:ext cx="311400" cy="398880"/>
            <a:chOff x="3147960" y="4215620"/>
            <a:chExt cx="31140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C6FF82-1BFB-ECAD-E642-BF8AC943714B}"/>
                    </a:ext>
                  </a:extLst>
                </p14:cNvPr>
                <p14:cNvContentPartPr/>
                <p14:nvPr/>
              </p14:nvContentPartPr>
              <p14:xfrm>
                <a:off x="3147960" y="4215620"/>
                <a:ext cx="230400" cy="39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C6FF82-1BFB-ECAD-E642-BF8AC943714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41840" y="4209500"/>
                  <a:ext cx="242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FE673D-B808-1E1D-1056-2F19AC096C0E}"/>
                    </a:ext>
                  </a:extLst>
                </p14:cNvPr>
                <p14:cNvContentPartPr/>
                <p14:nvPr/>
              </p14:nvContentPartPr>
              <p14:xfrm>
                <a:off x="3389160" y="4256660"/>
                <a:ext cx="70200" cy="230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FE673D-B808-1E1D-1056-2F19AC096C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83040" y="4250540"/>
                  <a:ext cx="82440" cy="243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3FDD43-206E-D152-9F8F-5435FA51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16" y="3707093"/>
            <a:ext cx="3164306" cy="1431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A0A25-414B-1914-D1A9-BB5E55141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522" y="3623647"/>
            <a:ext cx="1086955" cy="15055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0690C1-5F8A-C901-8F28-69C188280DA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4450522" y="4376422"/>
            <a:ext cx="1102000" cy="4634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5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AC21-3DB3-5DC3-A5D3-29933E71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Intégration dans un app – P2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12B8-F9B1-8965-2328-2F8B505A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800" b="1"/>
              <a:t>Ajout d’un </a:t>
            </a:r>
            <a:r>
              <a:rPr lang="en-US" sz="1800" b="1">
                <a:highlight>
                  <a:srgbClr val="FFFF00"/>
                </a:highlight>
              </a:rPr>
              <a:t>icone</a:t>
            </a:r>
            <a:r>
              <a:rPr lang="en-US" sz="1800">
                <a:highlight>
                  <a:srgbClr val="FFFF00"/>
                </a:highlight>
              </a:rPr>
              <a:t> </a:t>
            </a:r>
            <a:r>
              <a:rPr lang="en-US" sz="1800"/>
              <a:t>pour lancer le composant. Avec sa propriété</a:t>
            </a:r>
            <a:br>
              <a:rPr lang="en-US" sz="1800"/>
            </a:br>
            <a:r>
              <a:rPr lang="en-US" sz="1500">
                <a:latin typeface="Consolas" panose="020B0609020204030204" pitchFamily="49" charset="0"/>
              </a:rPr>
              <a:t>[</a:t>
            </a:r>
            <a:r>
              <a:rPr lang="en-US" sz="1500" b="1">
                <a:latin typeface="Consolas" panose="020B0609020204030204" pitchFamily="49" charset="0"/>
              </a:rPr>
              <a:t>OnSelect</a:t>
            </a:r>
            <a:r>
              <a:rPr lang="en-US" sz="1500">
                <a:latin typeface="Consolas" panose="020B0609020204030204" pitchFamily="49" charset="0"/>
              </a:rPr>
              <a:t>] :</a:t>
            </a:r>
            <a:br>
              <a:rPr lang="en-US" sz="1500">
                <a:latin typeface="Consolas" panose="020B0609020204030204" pitchFamily="49" charset="0"/>
              </a:rPr>
            </a:br>
            <a:r>
              <a:rPr lang="en-US" sz="1300" b="0">
                <a:solidFill>
                  <a:srgbClr val="295EA3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Set</a:t>
            </a:r>
            <a:r>
              <a:rPr lang="en-US" sz="1300" b="0">
                <a:solidFill>
                  <a:srgbClr val="656871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300" b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varScreenshot</a:t>
            </a:r>
            <a:r>
              <a:rPr lang="en-US" sz="1300" b="0">
                <a:solidFill>
                  <a:srgbClr val="656871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1300" b="0">
                <a:solidFill>
                  <a:srgbClr val="295EA3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PDF</a:t>
            </a:r>
            <a:r>
              <a:rPr lang="en-US" sz="1300" b="0">
                <a:solidFill>
                  <a:srgbClr val="656871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300" b="0" i="1">
                <a:solidFill>
                  <a:srgbClr val="742774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App</a:t>
            </a:r>
            <a:r>
              <a:rPr lang="en-US" sz="1300" b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.</a:t>
            </a:r>
            <a:r>
              <a:rPr lang="en-US" sz="1300" b="0" i="1">
                <a:solidFill>
                  <a:srgbClr val="742774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ActiveScreen</a:t>
            </a:r>
            <a:r>
              <a:rPr lang="en-US" sz="1300" b="0">
                <a:solidFill>
                  <a:srgbClr val="656871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  <a:r>
              <a:rPr lang="en-US" sz="1300" b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300" b="0">
                <a:solidFill>
                  <a:srgbClr val="656871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  <a:r>
              <a:rPr lang="en-US" sz="1300" b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;</a:t>
            </a:r>
            <a:br>
              <a:rPr lang="en-US" sz="1300" b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</a:br>
            <a:r>
              <a:rPr lang="en-US" sz="1300" b="1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'In-app Feedback_1'.</a:t>
            </a:r>
            <a:r>
              <a:rPr lang="en-US" sz="1300" b="1">
                <a:solidFill>
                  <a:srgbClr val="295EA3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OnStart</a:t>
            </a:r>
            <a:r>
              <a:rPr lang="en-US" sz="1300" b="1">
                <a:solidFill>
                  <a:srgbClr val="656871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300" b="1">
                <a:solidFill>
                  <a:srgbClr val="79554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true</a:t>
            </a:r>
            <a:r>
              <a:rPr lang="en-US" sz="1300" b="1">
                <a:solidFill>
                  <a:srgbClr val="656871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  <a:r>
              <a:rPr lang="en-US" sz="1300" b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 ;</a:t>
            </a:r>
          </a:p>
          <a:p>
            <a:endParaRPr lang="en-US" sz="1800" b="1"/>
          </a:p>
          <a:p>
            <a:endParaRPr lang="en-US" sz="1800" b="1"/>
          </a:p>
          <a:p>
            <a:pPr>
              <a:lnSpc>
                <a:spcPct val="120000"/>
              </a:lnSpc>
            </a:pPr>
            <a:r>
              <a:rPr lang="en-US" sz="1800" b="1"/>
              <a:t>Dans le composant: </a:t>
            </a:r>
            <a:r>
              <a:rPr lang="en-US" sz="1800"/>
              <a:t>dans la propriété</a:t>
            </a:r>
            <a:br>
              <a:rPr lang="en-US" sz="1800"/>
            </a:br>
            <a:r>
              <a:rPr lang="en-US" sz="1900"/>
              <a:t>[</a:t>
            </a:r>
            <a:r>
              <a:rPr lang="en-US" sz="1900">
                <a:latin typeface="Consolas" panose="020B0609020204030204" pitchFamily="49" charset="0"/>
              </a:rPr>
              <a:t>fbx_NomApp]</a:t>
            </a:r>
            <a:r>
              <a:rPr lang="en-US" sz="1900"/>
              <a:t>du composant, </a:t>
            </a:r>
            <a:br>
              <a:rPr lang="en-US" sz="1900"/>
            </a:br>
            <a:r>
              <a:rPr lang="en-US" sz="1900"/>
              <a:t>[Visible] : </a:t>
            </a:r>
            <a:r>
              <a:rPr lang="en-US" sz="1300" b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Menlo"/>
              </a:rPr>
              <a:t> </a:t>
            </a:r>
            <a:r>
              <a:rPr lang="en-US" sz="1300" b="0">
                <a:solidFill>
                  <a:srgbClr val="B54B8C"/>
                </a:solidFill>
                <a:effectLst/>
                <a:highlight>
                  <a:srgbClr val="FFFFFE"/>
                </a:highlight>
                <a:latin typeface="Menlo"/>
              </a:rPr>
              <a:t>Self</a:t>
            </a:r>
            <a:r>
              <a:rPr lang="en-US" sz="1300" b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Menlo"/>
              </a:rPr>
              <a:t>.</a:t>
            </a:r>
            <a:r>
              <a:rPr lang="en-US" sz="1300" b="0">
                <a:solidFill>
                  <a:srgbClr val="36383F"/>
                </a:solidFill>
                <a:effectLst/>
                <a:highlight>
                  <a:srgbClr val="FFFFFE"/>
                </a:highlight>
                <a:latin typeface="Menlo"/>
              </a:rPr>
              <a:t>IsOpen</a:t>
            </a:r>
            <a:endParaRPr lang="en-US" sz="19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pPr>
              <a:lnSpc>
                <a:spcPct val="120000"/>
              </a:lnSpc>
            </a:pPr>
            <a:r>
              <a:rPr lang="en-US" sz="1800" b="1"/>
              <a:t>Ajout d’un </a:t>
            </a:r>
            <a:r>
              <a:rPr lang="en-US" sz="1800" b="1">
                <a:highlight>
                  <a:srgbClr val="FFFF00"/>
                </a:highlight>
              </a:rPr>
              <a:t>Formulaire</a:t>
            </a:r>
            <a:r>
              <a:rPr lang="en-US" sz="1800">
                <a:highlight>
                  <a:srgbClr val="FFFF00"/>
                </a:highlight>
              </a:rPr>
              <a:t> </a:t>
            </a:r>
            <a:r>
              <a:rPr lang="en-US" sz="1800"/>
              <a:t>avec sa propriété</a:t>
            </a:r>
            <a:br>
              <a:rPr lang="en-US" sz="1800"/>
            </a:br>
            <a:r>
              <a:rPr lang="en-US" sz="1200">
                <a:latin typeface="Consolas" panose="020B0609020204030204" pitchFamily="49" charset="0"/>
              </a:rPr>
              <a:t>[</a:t>
            </a:r>
            <a:r>
              <a:rPr lang="en-US" sz="1200" b="1">
                <a:latin typeface="Consolas" panose="020B0609020204030204" pitchFamily="49" charset="0"/>
              </a:rPr>
              <a:t>Default</a:t>
            </a:r>
            <a:r>
              <a:rPr lang="en-US" sz="1200">
                <a:latin typeface="Consolas" panose="020B0609020204030204" pitchFamily="49" charset="0"/>
              </a:rPr>
              <a:t>] 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varPDF //--(pour le screenshot)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0F8B7-DBCD-E2AC-6CF5-B3E8347F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E9F9C-F6D9-E573-6E50-48B6A970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190" y="5180315"/>
            <a:ext cx="1794756" cy="989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9BFE2-A6DB-7EF9-AB53-C6FCAE5B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27" y="5311841"/>
            <a:ext cx="2009081" cy="13287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0F4C6B5-2C16-9619-4182-AC850B6F7DB5}"/>
              </a:ext>
            </a:extLst>
          </p:cNvPr>
          <p:cNvGrpSpPr/>
          <p:nvPr/>
        </p:nvGrpSpPr>
        <p:grpSpPr>
          <a:xfrm>
            <a:off x="5139352" y="3168125"/>
            <a:ext cx="1926081" cy="1441975"/>
            <a:chOff x="3574098" y="3867068"/>
            <a:chExt cx="1505069" cy="11379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232FC1-5640-2D58-7DB1-1C59DB3F0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2157" b="1"/>
            <a:stretch/>
          </p:blipFill>
          <p:spPr>
            <a:xfrm>
              <a:off x="3574098" y="3867068"/>
              <a:ext cx="1505069" cy="1137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10039B-60B4-7A03-24E8-3F72537E0009}"/>
                    </a:ext>
                  </a:extLst>
                </p14:cNvPr>
                <p14:cNvContentPartPr/>
                <p14:nvPr/>
              </p14:nvContentPartPr>
              <p14:xfrm>
                <a:off x="3654551" y="4579840"/>
                <a:ext cx="1183680" cy="3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6E3B8C-CDB9-7BF6-81B6-6F52BCC48B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00551" y="4471840"/>
                  <a:ext cx="1291320" cy="25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EEA3031-33E6-5F9E-88A6-D1AD66B75D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7107" y="2855031"/>
            <a:ext cx="1118326" cy="17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AA00-AEF8-BA9D-C643-7FDFFC76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Exemple de propriété dans votre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222D2-1382-305A-18E5-9F65AD4C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BCE68-3E41-7E10-E0C3-236696BD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14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C019B-53EB-34F3-3AE5-91941C79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0" y="1093401"/>
            <a:ext cx="1799643" cy="51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3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3CEE-C9BB-D52F-09C8-E1061F2C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 peu de CODE 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F3E61C-975C-862D-2D2E-C3FFCFA7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605" y="1317599"/>
            <a:ext cx="6236228" cy="20559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F6996-437A-C03F-B912-B6932A35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E6E16-0E74-4618-2A6D-85B02846D521}"/>
              </a:ext>
            </a:extLst>
          </p:cNvPr>
          <p:cNvSpPr txBox="1"/>
          <p:nvPr/>
        </p:nvSpPr>
        <p:spPr>
          <a:xfrm>
            <a:off x="554090" y="997034"/>
            <a:ext cx="337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Code du bouton “submit”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09686D-8F7A-113A-178C-66C37750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1" y="3719820"/>
            <a:ext cx="4489052" cy="241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4FD14D-BAC8-A232-19FC-B21DE26F897E}"/>
              </a:ext>
            </a:extLst>
          </p:cNvPr>
          <p:cNvSpPr txBox="1"/>
          <p:nvPr/>
        </p:nvSpPr>
        <p:spPr>
          <a:xfrm>
            <a:off x="460957" y="3382434"/>
            <a:ext cx="637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Code de la propriété [OnSubmit] du composant dans votre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7C23A5-C084-5CFC-0411-A48244286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509" y="3988131"/>
            <a:ext cx="2953491" cy="27643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ABEF34-2F34-C4D1-68BB-09F7186988DD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5043143" y="4926960"/>
            <a:ext cx="1401366" cy="44335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6D5BFF2-4693-CC62-CDB9-40E4E5A7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935" y="701584"/>
            <a:ext cx="1683354" cy="288730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83BD23-0DE4-C5B6-F37F-1F782BCDD998}"/>
              </a:ext>
            </a:extLst>
          </p:cNvPr>
          <p:cNvCxnSpPr>
            <a:cxnSpLocks/>
          </p:cNvCxnSpPr>
          <p:nvPr/>
        </p:nvCxnSpPr>
        <p:spPr>
          <a:xfrm flipH="1">
            <a:off x="6812051" y="795867"/>
            <a:ext cx="1379449" cy="69677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31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80B9-D400-3128-4D84-4DAE69E0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Mise à l’echelle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0D0A4-B57C-CB48-F810-0EE2B845B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Déploiement à partir d’une bibliothèque de composants</a:t>
            </a:r>
          </a:p>
          <a:p>
            <a:r>
              <a:rPr lang="fr-FR"/>
              <a:t>Déploiement dans divers Environnement </a:t>
            </a:r>
            <a:r>
              <a:rPr lang="fr-FR" u="sng"/>
              <a:t>via les solutions</a:t>
            </a:r>
          </a:p>
          <a:p>
            <a:endParaRPr lang="en-US"/>
          </a:p>
          <a:p>
            <a:r>
              <a:rPr lang="en-US"/>
              <a:t>En detail et en video à partir de 4 Juillet 2024 sur</a:t>
            </a:r>
            <a:br>
              <a:rPr lang="en-US"/>
            </a:br>
            <a:r>
              <a:rPr lang="en-US">
                <a:hlinkClick r:id="rId2"/>
              </a:rPr>
              <a:t>https://www.youtube.com/@</a:t>
            </a:r>
            <a:r>
              <a:rPr lang="en-US" b="1">
                <a:hlinkClick r:id="rId2"/>
              </a:rPr>
              <a:t>PowerApps-Channel</a:t>
            </a:r>
            <a:r>
              <a:rPr lang="en-US" b="1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BACC7-B2E2-F582-C5A9-731FA61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4799B-B1EE-2F9A-7346-B41BD95B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34" y="4423392"/>
            <a:ext cx="7086600" cy="1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76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4000" dirty="0"/>
              <a:t>Bibliothèque de composants, expérience utilisateur cohérente et diminution du temps de développement.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935162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3200" dirty="0"/>
              <a:t>Comment assurer une expérience cohérente pour les utilisateurs et diminuer le temps de développement sans effort.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954775" cy="2778442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  <a:t>Benoit VIENNE</a:t>
            </a:r>
            <a:b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</a:b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  <a:t>Power Platform Architect || Power Community Manager || Power Platform Developer || Project Management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/>
              <a:ea typeface="+mn-ea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45E2C5-48A9-5963-CEC0-CD22573D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6181561" cy="46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composants sont utiles pour créer des modules qui peuvent être réutilisés dans plusieurs applications.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 le composant est mis à jour dans l’application, cette mise à jour sera effective sur l’ensemble des écrans ou le composant est utilisé. 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composants nous font gagner du temps en éliminant la nécessité de copier/coller des contrôles et améliore les performances. 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composants aident également à créer un développement collaboratif et standardisent l’apparence dans une organisation lorsque qu’on utilise la bibliothèque de composants.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Lorsque vous utilisez une bibliothèque de composants, vous êtes invité à mettre à jour les composants si ils sont mis à jour à l’intérieur d’une bibliothèque et publiés.</a:t>
            </a:r>
          </a:p>
          <a:p>
            <a:pPr marL="0" indent="0">
              <a:buNone/>
            </a:pP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9A001-9DE3-F585-95A3-A205A50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979C04-D8E0-9668-8B7B-B805E18A2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66"/>
          <a:stretch/>
        </p:blipFill>
        <p:spPr>
          <a:xfrm>
            <a:off x="7631637" y="1574219"/>
            <a:ext cx="4241953" cy="32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9A001-9DE3-F585-95A3-A205A50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19</a:t>
            </a:fld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45DC3E1-B04D-EACD-AE8F-1F75F3737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89" y="2557016"/>
            <a:ext cx="5892725" cy="29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5">
            <a:extLst>
              <a:ext uri="{FF2B5EF4-FFF2-40B4-BE49-F238E27FC236}">
                <a16:creationId xmlns:a16="http://schemas.microsoft.com/office/drawing/2014/main" id="{30F80FA0-8F90-8D1C-7ACA-CFC0941CD27E}"/>
              </a:ext>
            </a:extLst>
          </p:cNvPr>
          <p:cNvSpPr txBox="1"/>
          <p:nvPr/>
        </p:nvSpPr>
        <p:spPr>
          <a:xfrm>
            <a:off x="86788" y="1755260"/>
            <a:ext cx="5892725" cy="560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CRÉATION / IMPORTATION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81A9197-5C27-F4C0-A0EB-D009C0557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87" y="2557016"/>
            <a:ext cx="5902486" cy="2927230"/>
          </a:xfrm>
          <a:prstGeom prst="rect">
            <a:avLst/>
          </a:prstGeom>
        </p:spPr>
      </p:pic>
      <p:sp>
        <p:nvSpPr>
          <p:cNvPr id="15" name="TextBox 35">
            <a:extLst>
              <a:ext uri="{FF2B5EF4-FFF2-40B4-BE49-F238E27FC236}">
                <a16:creationId xmlns:a16="http://schemas.microsoft.com/office/drawing/2014/main" id="{961C2896-92DD-0C58-FF1D-EF5701919D99}"/>
              </a:ext>
            </a:extLst>
          </p:cNvPr>
          <p:cNvSpPr txBox="1"/>
          <p:nvPr/>
        </p:nvSpPr>
        <p:spPr>
          <a:xfrm>
            <a:off x="6212486" y="1755260"/>
            <a:ext cx="5902487" cy="560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67"/>
              </a:lnSpc>
              <a:defRPr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UTILISATION DANS LES ÉCRANS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087E32-8AD2-141F-67A7-6B28C99B3C7E}"/>
              </a:ext>
            </a:extLst>
          </p:cNvPr>
          <p:cNvSpPr/>
          <p:nvPr/>
        </p:nvSpPr>
        <p:spPr>
          <a:xfrm>
            <a:off x="6063991" y="1474578"/>
            <a:ext cx="64018" cy="4964413"/>
          </a:xfrm>
          <a:prstGeom prst="rect">
            <a:avLst/>
          </a:prstGeom>
          <a:solidFill>
            <a:srgbClr val="7427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3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408350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7949E5-C76B-41E4-A234-9FEFD8E7727C}"/>
              </a:ext>
            </a:extLst>
          </p:cNvPr>
          <p:cNvSpPr txBox="1"/>
          <p:nvPr/>
        </p:nvSpPr>
        <p:spPr>
          <a:xfrm>
            <a:off x="5882452" y="13600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5CF5A8-3BD5-48C7-ABCB-0D4E764CF6D1}"/>
              </a:ext>
            </a:extLst>
          </p:cNvPr>
          <p:cNvSpPr txBox="1"/>
          <p:nvPr/>
        </p:nvSpPr>
        <p:spPr>
          <a:xfrm>
            <a:off x="4530773" y="1328994"/>
            <a:ext cx="31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événement organisé par…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9A5B8E-3F8C-413F-80CE-5B954AD816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2" y="1895172"/>
            <a:ext cx="2247476" cy="2247476"/>
          </a:xfrm>
          <a:prstGeom prst="rect">
            <a:avLst/>
          </a:prstGeom>
        </p:spPr>
      </p:pic>
      <p:pic>
        <p:nvPicPr>
          <p:cNvPr id="45" name="Image 4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5EEF6BD0-E7EE-46DE-AFFB-B7878B3947E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43" y="4134133"/>
            <a:ext cx="3519488" cy="20975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0B9418A-40E0-41A6-B1FF-CB0910239602}"/>
              </a:ext>
            </a:extLst>
          </p:cNvPr>
          <p:cNvSpPr txBox="1"/>
          <p:nvPr/>
        </p:nvSpPr>
        <p:spPr>
          <a:xfrm>
            <a:off x="3783060" y="2757300"/>
            <a:ext cx="667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https://bizappsfrenchcommunity.com/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12D839-4B7B-4B71-A64E-A034C5FBB180}"/>
              </a:ext>
            </a:extLst>
          </p:cNvPr>
          <p:cNvSpPr txBox="1"/>
          <p:nvPr/>
        </p:nvSpPr>
        <p:spPr>
          <a:xfrm>
            <a:off x="4530773" y="4093273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association avec…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27C032-063A-4B63-B694-127C12F8B489}"/>
              </a:ext>
            </a:extLst>
          </p:cNvPr>
          <p:cNvSpPr txBox="1"/>
          <p:nvPr/>
        </p:nvSpPr>
        <p:spPr>
          <a:xfrm>
            <a:off x="4230108" y="5543139"/>
            <a:ext cx="288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https://ppfc.fr/</a:t>
            </a:r>
          </a:p>
        </p:txBody>
      </p:sp>
    </p:spTree>
    <p:extLst>
      <p:ext uri="{BB962C8B-B14F-4D97-AF65-F5344CB8AC3E}">
        <p14:creationId xmlns:p14="http://schemas.microsoft.com/office/powerpoint/2010/main" val="195877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9A001-9DE3-F585-95A3-A205A50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20</a:t>
            </a:fld>
            <a:endParaRPr lang="fr-FR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068980D-72A5-B0CA-EA68-BE7AF44D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298" y="2507993"/>
            <a:ext cx="7199527" cy="3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4DF12BC6-C93D-E4BB-0293-52257017AE17}"/>
              </a:ext>
            </a:extLst>
          </p:cNvPr>
          <p:cNvSpPr txBox="1"/>
          <p:nvPr/>
        </p:nvSpPr>
        <p:spPr>
          <a:xfrm>
            <a:off x="0" y="1882885"/>
            <a:ext cx="7495334" cy="569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Modification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E5431DAA-5661-CA6D-8D00-CDF83C79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79149" y="1826697"/>
            <a:ext cx="2635824" cy="130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DA00942-20DB-01A4-2A95-AE8EF45C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79149" y="3228746"/>
            <a:ext cx="2635824" cy="130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97F1C1C-CC0E-E8ED-A179-EA6C7265F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79149" y="4605794"/>
            <a:ext cx="2635824" cy="130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596C5C3-7B1E-02AE-DF2D-5FD24A81E8C2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7435825" y="2481374"/>
            <a:ext cx="2043324" cy="1814813"/>
          </a:xfrm>
          <a:prstGeom prst="straightConnector1">
            <a:avLst/>
          </a:prstGeom>
          <a:ln w="127000" cap="flat" cmpd="sng" algn="ctr">
            <a:solidFill>
              <a:srgbClr val="74277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FD08F86-5AFF-38F6-AA12-C6A999864556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7435825" y="3883423"/>
            <a:ext cx="2043324" cy="412764"/>
          </a:xfrm>
          <a:prstGeom prst="straightConnector1">
            <a:avLst/>
          </a:prstGeom>
          <a:ln w="127000" cap="flat" cmpd="sng" algn="ctr">
            <a:solidFill>
              <a:srgbClr val="74277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8B293CC-1871-0715-2327-A6EC4992617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7435825" y="4296187"/>
            <a:ext cx="2043324" cy="964284"/>
          </a:xfrm>
          <a:prstGeom prst="straightConnector1">
            <a:avLst/>
          </a:prstGeom>
          <a:ln w="127000" cap="flat" cmpd="sng" algn="ctr">
            <a:solidFill>
              <a:srgbClr val="74277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6">
            <a:extLst>
              <a:ext uri="{FF2B5EF4-FFF2-40B4-BE49-F238E27FC236}">
                <a16:creationId xmlns:a16="http://schemas.microsoft.com/office/drawing/2014/main" id="{4B5A0083-E193-A28E-1BA2-498FE6352A71}"/>
              </a:ext>
            </a:extLst>
          </p:cNvPr>
          <p:cNvSpPr txBox="1"/>
          <p:nvPr/>
        </p:nvSpPr>
        <p:spPr>
          <a:xfrm>
            <a:off x="352413" y="1149589"/>
            <a:ext cx="11534787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kumimoji="0" lang="fr-FR" sz="22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onserver la dépendance entre les composants de la bibliothèque et les applications Power Apps</a:t>
            </a:r>
          </a:p>
        </p:txBody>
      </p:sp>
    </p:spTree>
    <p:extLst>
      <p:ext uri="{BB962C8B-B14F-4D97-AF65-F5344CB8AC3E}">
        <p14:creationId xmlns:p14="http://schemas.microsoft.com/office/powerpoint/2010/main" val="26496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rPr>
              <a:t>INTRODUCTION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5067E7-42BA-C2A9-D256-10C774D3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411127"/>
            <a:ext cx="11125201" cy="75677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9586D06-98EC-1704-6255-ACC81CA9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839" y="4168112"/>
            <a:ext cx="3898321" cy="159705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8ECDECE-E2CB-DDD0-A52B-1DDA111E49D6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6096000" y="2167903"/>
            <a:ext cx="0" cy="2000209"/>
          </a:xfrm>
          <a:prstGeom prst="straightConnector1">
            <a:avLst/>
          </a:prstGeom>
          <a:ln w="127000" cap="flat" cmpd="sng" algn="ctr">
            <a:solidFill>
              <a:srgbClr val="74277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rPr>
              <a:t>PROPRIÉTÉS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DE4BC51-9FCB-02C8-35A2-17C4148A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23" y="2245002"/>
            <a:ext cx="6163855" cy="3061915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E3763787-F6CB-2111-4022-CFE16C225D24}"/>
              </a:ext>
            </a:extLst>
          </p:cNvPr>
          <p:cNvGrpSpPr>
            <a:grpSpLocks noChangeAspect="1"/>
          </p:cNvGrpSpPr>
          <p:nvPr/>
        </p:nvGrpSpPr>
        <p:grpSpPr>
          <a:xfrm>
            <a:off x="5229225" y="1666875"/>
            <a:ext cx="6445527" cy="3874094"/>
            <a:chOff x="7038975" y="3259327"/>
            <a:chExt cx="9725025" cy="584524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59E5738-68F9-BC79-A028-CCEC89E3BA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338712" y="3259327"/>
              <a:ext cx="4425288" cy="584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520897A0-CF6E-2D8D-42BB-E8BA6EFBCE1E}"/>
                </a:ext>
              </a:extLst>
            </p:cNvPr>
            <p:cNvSpPr/>
            <p:nvPr/>
          </p:nvSpPr>
          <p:spPr>
            <a:xfrm>
              <a:off x="7038975" y="4733925"/>
              <a:ext cx="2695575" cy="23050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DA2978CB-DB72-D65D-07D3-D2518A3D1DC2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9734550" y="5886450"/>
              <a:ext cx="2604162" cy="295498"/>
            </a:xfrm>
            <a:prstGeom prst="straightConnector1">
              <a:avLst/>
            </a:prstGeom>
            <a:ln w="127000" cap="flat" cmpd="sng" algn="ctr">
              <a:solidFill>
                <a:srgbClr val="74277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75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rPr>
              <a:t>PROPRIÉTÉS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31E8B-71D3-26F3-3511-DC61B04BE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246" y="1440556"/>
            <a:ext cx="2904379" cy="38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AC167D7D-BD9A-E8B5-F0D2-215812B1F0AD}"/>
              </a:ext>
            </a:extLst>
          </p:cNvPr>
          <p:cNvGrpSpPr>
            <a:grpSpLocks noChangeAspect="1"/>
          </p:cNvGrpSpPr>
          <p:nvPr/>
        </p:nvGrpSpPr>
        <p:grpSpPr>
          <a:xfrm>
            <a:off x="377618" y="661236"/>
            <a:ext cx="6793923" cy="5535528"/>
            <a:chOff x="293567" y="1289702"/>
            <a:chExt cx="9432217" cy="7685148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15FEFD02-921C-7907-EEED-D2C86CF0C0D2}"/>
                </a:ext>
              </a:extLst>
            </p:cNvPr>
            <p:cNvSpPr/>
            <p:nvPr/>
          </p:nvSpPr>
          <p:spPr>
            <a:xfrm>
              <a:off x="293567" y="6358414"/>
              <a:ext cx="3248027" cy="8001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B1141FD1-28E6-2A32-29EE-B256577C457D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3497451" y="5132276"/>
              <a:ext cx="2570944" cy="1664765"/>
            </a:xfrm>
            <a:prstGeom prst="straightConnector1">
              <a:avLst/>
            </a:prstGeom>
            <a:ln w="127000" cap="flat" cmpd="sng" algn="ctr">
              <a:solidFill>
                <a:srgbClr val="74277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E9D56CB-1F6B-620C-B960-07E940159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8395" y="1289702"/>
              <a:ext cx="3657389" cy="7685148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695D72-9C95-A612-AC89-698E189B0714}"/>
              </a:ext>
            </a:extLst>
          </p:cNvPr>
          <p:cNvGrpSpPr>
            <a:grpSpLocks noChangeAspect="1"/>
          </p:cNvGrpSpPr>
          <p:nvPr/>
        </p:nvGrpSpPr>
        <p:grpSpPr>
          <a:xfrm>
            <a:off x="6964371" y="61155"/>
            <a:ext cx="4567121" cy="3623538"/>
            <a:chOff x="7693123" y="-4752"/>
            <a:chExt cx="8555021" cy="678752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3FFDE30-A0DE-3A5A-BA3C-0A229DA0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7776" y="-4752"/>
              <a:ext cx="3620368" cy="4516839"/>
            </a:xfrm>
            <a:prstGeom prst="rect">
              <a:avLst/>
            </a:prstGeom>
          </p:spPr>
        </p:pic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0C88FE02-EC0D-8CA7-C4CE-15BD466C768B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7693123" y="2253669"/>
              <a:ext cx="4934653" cy="4529103"/>
            </a:xfrm>
            <a:prstGeom prst="straightConnector1">
              <a:avLst/>
            </a:prstGeom>
            <a:ln w="127000" cap="flat" cmpd="sng" algn="ctr">
              <a:solidFill>
                <a:srgbClr val="74277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A50394A-81B8-840D-2AAC-31A14E6D5A54}"/>
              </a:ext>
            </a:extLst>
          </p:cNvPr>
          <p:cNvGrpSpPr>
            <a:grpSpLocks noChangeAspect="1"/>
          </p:cNvGrpSpPr>
          <p:nvPr/>
        </p:nvGrpSpPr>
        <p:grpSpPr>
          <a:xfrm>
            <a:off x="6964371" y="2528500"/>
            <a:ext cx="4567121" cy="1823210"/>
            <a:chOff x="5739904" y="3736901"/>
            <a:chExt cx="9468442" cy="3779835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BB0FF1B-C74C-8916-8040-FF056C62D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01430" y="3736901"/>
              <a:ext cx="4006916" cy="2903750"/>
            </a:xfrm>
            <a:prstGeom prst="rect">
              <a:avLst/>
            </a:prstGeom>
          </p:spPr>
        </p:pic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465DD9E9-51C8-66DE-0DB9-D33B5DFEF2C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5739904" y="5188777"/>
              <a:ext cx="5461525" cy="2327959"/>
            </a:xfrm>
            <a:prstGeom prst="straightConnector1">
              <a:avLst/>
            </a:prstGeom>
            <a:ln w="127000" cap="flat" cmpd="sng" algn="ctr">
              <a:solidFill>
                <a:srgbClr val="74277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814BA2E-B40C-DEE3-0679-9A4104195835}"/>
              </a:ext>
            </a:extLst>
          </p:cNvPr>
          <p:cNvGrpSpPr>
            <a:grpSpLocks noChangeAspect="1"/>
          </p:cNvGrpSpPr>
          <p:nvPr/>
        </p:nvGrpSpPr>
        <p:grpSpPr>
          <a:xfrm>
            <a:off x="6964371" y="3985147"/>
            <a:ext cx="4567121" cy="2872853"/>
            <a:chOff x="5857278" y="4515269"/>
            <a:chExt cx="9468447" cy="595593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51F047F8-2369-3E9B-3BF0-55F274678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429" y="4515269"/>
              <a:ext cx="4124296" cy="5955930"/>
            </a:xfrm>
            <a:prstGeom prst="rect">
              <a:avLst/>
            </a:prstGeom>
          </p:spPr>
        </p:pic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3553547E-9DE6-5707-5FC7-104B185FF16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5857278" y="6727095"/>
              <a:ext cx="5344151" cy="766140"/>
            </a:xfrm>
            <a:prstGeom prst="straightConnector1">
              <a:avLst/>
            </a:prstGeom>
            <a:ln w="127000" cap="flat" cmpd="sng" algn="ctr">
              <a:solidFill>
                <a:srgbClr val="74277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79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rPr>
              <a:t>PROPRIÉTÉS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0C1D58-E6E9-CF35-7469-96B69B39D15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38944" y="355380"/>
            <a:ext cx="1709796" cy="60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BADA318-F04A-AF95-6EB2-789A267A4F41}"/>
              </a:ext>
            </a:extLst>
          </p:cNvPr>
          <p:cNvGrpSpPr>
            <a:grpSpLocks/>
          </p:cNvGrpSpPr>
          <p:nvPr/>
        </p:nvGrpSpPr>
        <p:grpSpPr>
          <a:xfrm>
            <a:off x="4763861" y="468868"/>
            <a:ext cx="7189228" cy="1548955"/>
            <a:chOff x="6864869" y="704308"/>
            <a:chExt cx="11759436" cy="230505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191B1EC-35CB-92B3-5F86-DF0E661A503B}"/>
                </a:ext>
              </a:extLst>
            </p:cNvPr>
            <p:cNvSpPr/>
            <p:nvPr/>
          </p:nvSpPr>
          <p:spPr>
            <a:xfrm>
              <a:off x="6864869" y="704308"/>
              <a:ext cx="3190876" cy="23050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C090CFE2-2D27-0930-D4EA-6E2DA8E6E8B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0055745" y="1856832"/>
              <a:ext cx="2718257" cy="0"/>
            </a:xfrm>
            <a:prstGeom prst="straightConnector1">
              <a:avLst/>
            </a:prstGeom>
            <a:ln w="127000" cap="flat" cmpd="sng" algn="ctr">
              <a:solidFill>
                <a:srgbClr val="74277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9949C384-2010-ABD1-E137-1066EE50B28A}"/>
                </a:ext>
              </a:extLst>
            </p:cNvPr>
            <p:cNvSpPr txBox="1"/>
            <p:nvPr/>
          </p:nvSpPr>
          <p:spPr>
            <a:xfrm>
              <a:off x="12881777" y="1536223"/>
              <a:ext cx="5742528" cy="641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 Demi" panose="020E0802020502020306" pitchFamily="34" charset="0"/>
                </a:rPr>
                <a:t>Propriétés de base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1AB0475-21CE-DAA6-783B-68DD86D1498B}"/>
              </a:ext>
            </a:extLst>
          </p:cNvPr>
          <p:cNvGrpSpPr>
            <a:grpSpLocks/>
          </p:cNvGrpSpPr>
          <p:nvPr/>
        </p:nvGrpSpPr>
        <p:grpSpPr>
          <a:xfrm>
            <a:off x="4818458" y="2232419"/>
            <a:ext cx="6984922" cy="4156713"/>
            <a:chOff x="6813954" y="-895285"/>
            <a:chExt cx="11425253" cy="618574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9ACCC6DA-0117-8B01-E525-8703E96A2EE5}"/>
                </a:ext>
              </a:extLst>
            </p:cNvPr>
            <p:cNvSpPr/>
            <p:nvPr/>
          </p:nvSpPr>
          <p:spPr>
            <a:xfrm>
              <a:off x="6813954" y="-895285"/>
              <a:ext cx="3190876" cy="61857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561FC9EA-6322-D261-703A-84ACD64BC0BE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10004830" y="2197584"/>
              <a:ext cx="2628953" cy="1"/>
            </a:xfrm>
            <a:prstGeom prst="straightConnector1">
              <a:avLst/>
            </a:prstGeom>
            <a:ln w="127000" cap="flat" cmpd="sng" algn="ctr">
              <a:solidFill>
                <a:srgbClr val="74277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2">
              <a:extLst>
                <a:ext uri="{FF2B5EF4-FFF2-40B4-BE49-F238E27FC236}">
                  <a16:creationId xmlns:a16="http://schemas.microsoft.com/office/drawing/2014/main" id="{1CCADE52-5DDE-B992-C343-D3A1FB53523B}"/>
                </a:ext>
              </a:extLst>
            </p:cNvPr>
            <p:cNvSpPr txBox="1"/>
            <p:nvPr/>
          </p:nvSpPr>
          <p:spPr>
            <a:xfrm>
              <a:off x="12633783" y="1533466"/>
              <a:ext cx="5605424" cy="13282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 Demi" panose="020E0802020502020306" pitchFamily="34" charset="0"/>
                </a:rPr>
                <a:t>Propriétés personnalisées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22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rPr>
              <a:t>RESTRICTIONS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59B82-2027-646C-5537-E12EEB51FC17}"/>
              </a:ext>
            </a:extLst>
          </p:cNvPr>
          <p:cNvSpPr txBox="1"/>
          <p:nvPr/>
        </p:nvSpPr>
        <p:spPr>
          <a:xfrm>
            <a:off x="321091" y="935990"/>
            <a:ext cx="9079757" cy="667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Formulaires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ton" pitchFamily="2" charset="0"/>
              <a:ea typeface="+mn-ea"/>
              <a:cs typeface="Poppins" panose="00000500000000000000" pitchFamily="2" charset="0"/>
            </a:endParaRPr>
          </a:p>
          <a:p>
            <a:pPr>
              <a:defRPr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Tables de donnée (Ancien contrôles)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2" charset="0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Disponible lorsque l’option Accéder à la portée de l’application est activée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Variables globales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Collections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Contrôles et composants sur les écrans, tels qu’un contrôle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TextInput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 sources de données tabulaires, telles que les tables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Dataverse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defRPr/>
            </a:pP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defRPr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Lorsque ce paramètre est désactivé, aucun des éléments ci-dessus n’est disponible. </a:t>
            </a:r>
          </a:p>
          <a:p>
            <a:pPr>
              <a:defRPr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 fonctions Set et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Collect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sont toujours disponibles, mais se limitent au composant et ne sont pas partagées avec l’application.</a:t>
            </a:r>
          </a:p>
          <a:p>
            <a:pPr>
              <a:defRPr/>
            </a:pP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defRPr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 composants d’une bibliothèque de composants ne peuvent jamais avoir accès à l’étendue d’application, car il n’y a pas d’étendue d’application unique à laquelle se référer. Une fois importé dans une application, et si la personnalisation a été autorisée par l’éditeur du composant, le commutateur peut être activé et le composant peut être modifié pour utiliser la portée de l’application.</a:t>
            </a:r>
          </a:p>
          <a:p>
            <a:pPr>
              <a:defRPr/>
            </a:pP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'Utilisateursd’Office365’ (Collecte d’un profil)</a:t>
            </a:r>
          </a:p>
          <a:p>
            <a:pPr>
              <a:defRPr/>
            </a:pPr>
            <a:endParaRPr lang="fr-FR" sz="1400" dirty="0">
              <a:solidFill>
                <a:srgbClr val="EBEBE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defRPr/>
            </a:pPr>
            <a:endParaRPr lang="fr-FR" sz="1400" dirty="0">
              <a:solidFill>
                <a:srgbClr val="EBEBE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defRPr/>
            </a:pPr>
            <a:endParaRPr lang="fr-FR" sz="1400" dirty="0">
              <a:solidFill>
                <a:srgbClr val="EBEBE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defRPr/>
            </a:pPr>
            <a:endParaRPr lang="fr-FR" sz="1400" dirty="0">
              <a:solidFill>
                <a:srgbClr val="EBEBE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D90F20-217E-DCE3-36F2-1F2166733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4771" y="666228"/>
            <a:ext cx="2494369" cy="6411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990B714-3E7E-7B00-CF33-862A2CC0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847" y="1363163"/>
            <a:ext cx="2482215" cy="4410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0B931A-C721-BEE2-D89F-AA97B12D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771" y="1826684"/>
            <a:ext cx="2092846" cy="441054"/>
          </a:xfrm>
          <a:prstGeom prst="rect">
            <a:avLst/>
          </a:prstGeom>
        </p:spPr>
      </p:pic>
      <p:pic>
        <p:nvPicPr>
          <p:cNvPr id="1026" name="Picture 2" descr="Accéder au commutateur d’étendue de l’application dans le volet des propriétés du composant">
            <a:extLst>
              <a:ext uri="{FF2B5EF4-FFF2-40B4-BE49-F238E27FC236}">
                <a16:creationId xmlns:a16="http://schemas.microsoft.com/office/drawing/2014/main" id="{1CDCCBE1-2D95-D6D4-BA86-4CBCF1C7D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886" y="3880775"/>
            <a:ext cx="2683087" cy="117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98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1E3BD3D9-0EA3-FC94-8C34-3FECD0A12E1C}"/>
              </a:ext>
            </a:extLst>
          </p:cNvPr>
          <p:cNvGrpSpPr>
            <a:grpSpLocks noChangeAspect="1"/>
          </p:cNvGrpSpPr>
          <p:nvPr/>
        </p:nvGrpSpPr>
        <p:grpSpPr>
          <a:xfrm>
            <a:off x="3728737" y="820891"/>
            <a:ext cx="4330821" cy="5112595"/>
            <a:chOff x="6506957" y="1875461"/>
            <a:chExt cx="4730349" cy="5584245"/>
          </a:xfrm>
        </p:grpSpPr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1AD9218C-25A6-6B9E-59AC-4CDF7C5E736A}"/>
                </a:ext>
              </a:extLst>
            </p:cNvPr>
            <p:cNvGrpSpPr/>
            <p:nvPr/>
          </p:nvGrpSpPr>
          <p:grpSpPr>
            <a:xfrm flipH="1">
              <a:off x="6506957" y="1875461"/>
              <a:ext cx="1899732" cy="2170740"/>
              <a:chOff x="7621267" y="372434"/>
              <a:chExt cx="792163" cy="906463"/>
            </a:xfrm>
            <a:solidFill>
              <a:srgbClr val="5EC13F"/>
            </a:solidFill>
          </p:grpSpPr>
          <p:sp>
            <p:nvSpPr>
              <p:cNvPr id="14" name="Freeform 40">
                <a:extLst>
                  <a:ext uri="{FF2B5EF4-FFF2-40B4-BE49-F238E27FC236}">
                    <a16:creationId xmlns:a16="http://schemas.microsoft.com/office/drawing/2014/main" id="{FD982159-73D0-BE75-F63D-584AB4D2C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1267" y="372434"/>
                <a:ext cx="792163" cy="906463"/>
              </a:xfrm>
              <a:custGeom>
                <a:avLst/>
                <a:gdLst>
                  <a:gd name="T0" fmla="*/ 49 w 1541"/>
                  <a:gd name="T1" fmla="*/ 414 h 1768"/>
                  <a:gd name="T2" fmla="*/ 462 w 1541"/>
                  <a:gd name="T3" fmla="*/ 999 h 1768"/>
                  <a:gd name="T4" fmla="*/ 462 w 1541"/>
                  <a:gd name="T5" fmla="*/ 999 h 1768"/>
                  <a:gd name="T6" fmla="*/ 564 w 1541"/>
                  <a:gd name="T7" fmla="*/ 1018 h 1768"/>
                  <a:gd name="T8" fmla="*/ 720 w 1541"/>
                  <a:gd name="T9" fmla="*/ 1248 h 1768"/>
                  <a:gd name="T10" fmla="*/ 720 w 1541"/>
                  <a:gd name="T11" fmla="*/ 1248 h 1768"/>
                  <a:gd name="T12" fmla="*/ 1032 w 1541"/>
                  <a:gd name="T13" fmla="*/ 1725 h 1768"/>
                  <a:gd name="T14" fmla="*/ 1032 w 1541"/>
                  <a:gd name="T15" fmla="*/ 1725 h 1768"/>
                  <a:gd name="T16" fmla="*/ 1500 w 1541"/>
                  <a:gd name="T17" fmla="*/ 1407 h 1768"/>
                  <a:gd name="T18" fmla="*/ 1500 w 1541"/>
                  <a:gd name="T19" fmla="*/ 1407 h 1768"/>
                  <a:gd name="T20" fmla="*/ 1172 w 1541"/>
                  <a:gd name="T21" fmla="*/ 941 h 1768"/>
                  <a:gd name="T22" fmla="*/ 1172 w 1541"/>
                  <a:gd name="T23" fmla="*/ 941 h 1768"/>
                  <a:gd name="T24" fmla="*/ 1016 w 1541"/>
                  <a:gd name="T25" fmla="*/ 711 h 1768"/>
                  <a:gd name="T26" fmla="*/ 1016 w 1541"/>
                  <a:gd name="T27" fmla="*/ 711 h 1768"/>
                  <a:gd name="T28" fmla="*/ 1036 w 1541"/>
                  <a:gd name="T29" fmla="*/ 610 h 1768"/>
                  <a:gd name="T30" fmla="*/ 645 w 1541"/>
                  <a:gd name="T31" fmla="*/ 10 h 1768"/>
                  <a:gd name="T32" fmla="*/ 645 w 1541"/>
                  <a:gd name="T33" fmla="*/ 10 h 1768"/>
                  <a:gd name="T34" fmla="*/ 544 w 1541"/>
                  <a:gd name="T35" fmla="*/ 0 h 1768"/>
                  <a:gd name="T36" fmla="*/ 544 w 1541"/>
                  <a:gd name="T37" fmla="*/ 0 h 1768"/>
                  <a:gd name="T38" fmla="*/ 49 w 1541"/>
                  <a:gd name="T39" fmla="*/ 414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41" h="1768">
                    <a:moveTo>
                      <a:pt x="49" y="414"/>
                    </a:moveTo>
                    <a:cubicBezTo>
                      <a:pt x="0" y="687"/>
                      <a:pt x="190" y="947"/>
                      <a:pt x="462" y="999"/>
                    </a:cubicBezTo>
                    <a:lnTo>
                      <a:pt x="462" y="999"/>
                    </a:lnTo>
                    <a:lnTo>
                      <a:pt x="564" y="1018"/>
                    </a:lnTo>
                    <a:cubicBezTo>
                      <a:pt x="670" y="1039"/>
                      <a:pt x="740" y="1141"/>
                      <a:pt x="720" y="1248"/>
                    </a:cubicBezTo>
                    <a:lnTo>
                      <a:pt x="720" y="1248"/>
                    </a:lnTo>
                    <a:cubicBezTo>
                      <a:pt x="678" y="1465"/>
                      <a:pt x="815" y="1683"/>
                      <a:pt x="1032" y="1725"/>
                    </a:cubicBezTo>
                    <a:lnTo>
                      <a:pt x="1032" y="1725"/>
                    </a:lnTo>
                    <a:cubicBezTo>
                      <a:pt x="1249" y="1768"/>
                      <a:pt x="1460" y="1625"/>
                      <a:pt x="1500" y="1407"/>
                    </a:cubicBezTo>
                    <a:lnTo>
                      <a:pt x="1500" y="1407"/>
                    </a:lnTo>
                    <a:cubicBezTo>
                      <a:pt x="1541" y="1190"/>
                      <a:pt x="1389" y="982"/>
                      <a:pt x="1172" y="941"/>
                    </a:cubicBezTo>
                    <a:lnTo>
                      <a:pt x="1172" y="941"/>
                    </a:lnTo>
                    <a:cubicBezTo>
                      <a:pt x="1066" y="920"/>
                      <a:pt x="996" y="818"/>
                      <a:pt x="1016" y="711"/>
                    </a:cubicBezTo>
                    <a:lnTo>
                      <a:pt x="1016" y="711"/>
                    </a:lnTo>
                    <a:lnTo>
                      <a:pt x="1036" y="610"/>
                    </a:lnTo>
                    <a:cubicBezTo>
                      <a:pt x="1088" y="337"/>
                      <a:pt x="917" y="65"/>
                      <a:pt x="645" y="10"/>
                    </a:cubicBezTo>
                    <a:lnTo>
                      <a:pt x="645" y="10"/>
                    </a:lnTo>
                    <a:cubicBezTo>
                      <a:pt x="611" y="3"/>
                      <a:pt x="577" y="0"/>
                      <a:pt x="544" y="0"/>
                    </a:cubicBezTo>
                    <a:lnTo>
                      <a:pt x="544" y="0"/>
                    </a:lnTo>
                    <a:cubicBezTo>
                      <a:pt x="305" y="0"/>
                      <a:pt x="93" y="170"/>
                      <a:pt x="49" y="414"/>
                    </a:cubicBezTo>
                  </a:path>
                </a:pathLst>
              </a:custGeom>
              <a:solidFill>
                <a:srgbClr val="742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41">
                <a:extLst>
                  <a:ext uri="{FF2B5EF4-FFF2-40B4-BE49-F238E27FC236}">
                    <a16:creationId xmlns:a16="http://schemas.microsoft.com/office/drawing/2014/main" id="{8961D96A-E1B0-8E44-602C-F43BCD1DF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1267" y="895351"/>
                <a:ext cx="314325" cy="300038"/>
              </a:xfrm>
              <a:custGeom>
                <a:avLst/>
                <a:gdLst>
                  <a:gd name="T0" fmla="*/ 109 w 614"/>
                  <a:gd name="T1" fmla="*/ 82 h 586"/>
                  <a:gd name="T2" fmla="*/ 109 w 614"/>
                  <a:gd name="T3" fmla="*/ 477 h 586"/>
                  <a:gd name="T4" fmla="*/ 109 w 614"/>
                  <a:gd name="T5" fmla="*/ 477 h 586"/>
                  <a:gd name="T6" fmla="*/ 504 w 614"/>
                  <a:gd name="T7" fmla="*/ 477 h 586"/>
                  <a:gd name="T8" fmla="*/ 504 w 614"/>
                  <a:gd name="T9" fmla="*/ 477 h 586"/>
                  <a:gd name="T10" fmla="*/ 504 w 614"/>
                  <a:gd name="T11" fmla="*/ 82 h 586"/>
                  <a:gd name="T12" fmla="*/ 504 w 614"/>
                  <a:gd name="T13" fmla="*/ 82 h 586"/>
                  <a:gd name="T14" fmla="*/ 307 w 614"/>
                  <a:gd name="T15" fmla="*/ 0 h 586"/>
                  <a:gd name="T16" fmla="*/ 307 w 614"/>
                  <a:gd name="T17" fmla="*/ 0 h 586"/>
                  <a:gd name="T18" fmla="*/ 109 w 614"/>
                  <a:gd name="T19" fmla="*/ 82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4" h="586">
                    <a:moveTo>
                      <a:pt x="109" y="82"/>
                    </a:moveTo>
                    <a:cubicBezTo>
                      <a:pt x="0" y="191"/>
                      <a:pt x="0" y="368"/>
                      <a:pt x="109" y="477"/>
                    </a:cubicBezTo>
                    <a:lnTo>
                      <a:pt x="109" y="477"/>
                    </a:lnTo>
                    <a:cubicBezTo>
                      <a:pt x="218" y="586"/>
                      <a:pt x="395" y="586"/>
                      <a:pt x="504" y="477"/>
                    </a:cubicBezTo>
                    <a:lnTo>
                      <a:pt x="504" y="477"/>
                    </a:lnTo>
                    <a:cubicBezTo>
                      <a:pt x="614" y="368"/>
                      <a:pt x="614" y="191"/>
                      <a:pt x="504" y="82"/>
                    </a:cubicBezTo>
                    <a:lnTo>
                      <a:pt x="504" y="82"/>
                    </a:lnTo>
                    <a:cubicBezTo>
                      <a:pt x="450" y="27"/>
                      <a:pt x="378" y="0"/>
                      <a:pt x="307" y="0"/>
                    </a:cubicBezTo>
                    <a:lnTo>
                      <a:pt x="307" y="0"/>
                    </a:lnTo>
                    <a:cubicBezTo>
                      <a:pt x="235" y="0"/>
                      <a:pt x="164" y="27"/>
                      <a:pt x="109" y="82"/>
                    </a:cubicBezTo>
                    <a:close/>
                  </a:path>
                </a:pathLst>
              </a:custGeom>
              <a:solidFill>
                <a:srgbClr val="9D6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F539F989-12ED-8DF9-814A-26F0BCAE40B8}"/>
                </a:ext>
              </a:extLst>
            </p:cNvPr>
            <p:cNvGrpSpPr/>
            <p:nvPr/>
          </p:nvGrpSpPr>
          <p:grpSpPr>
            <a:xfrm>
              <a:off x="6964840" y="2855231"/>
              <a:ext cx="4272466" cy="4604475"/>
              <a:chOff x="6543589" y="2945057"/>
              <a:chExt cx="4272466" cy="4604475"/>
            </a:xfrm>
          </p:grpSpPr>
          <p:sp>
            <p:nvSpPr>
              <p:cNvPr id="12" name="Freeform: Shape 9">
                <a:extLst>
                  <a:ext uri="{FF2B5EF4-FFF2-40B4-BE49-F238E27FC236}">
                    <a16:creationId xmlns:a16="http://schemas.microsoft.com/office/drawing/2014/main" id="{93DB0175-3603-0FF3-1AE7-D193AA8D7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589" y="2945057"/>
                <a:ext cx="4114798" cy="4604475"/>
              </a:xfrm>
              <a:custGeom>
                <a:avLst/>
                <a:gdLst>
                  <a:gd name="connsiteX0" fmla="*/ 998433 w 1997375"/>
                  <a:gd name="connsiteY0" fmla="*/ 0 h 2235069"/>
                  <a:gd name="connsiteX1" fmla="*/ 1111163 w 1997375"/>
                  <a:gd name="connsiteY1" fmla="*/ 30048 h 2235069"/>
                  <a:gd name="connsiteX2" fmla="*/ 1884560 w 1997375"/>
                  <a:gd name="connsiteY2" fmla="*/ 476179 h 2235069"/>
                  <a:gd name="connsiteX3" fmla="*/ 1997375 w 1997375"/>
                  <a:gd name="connsiteY3" fmla="*/ 671064 h 2235069"/>
                  <a:gd name="connsiteX4" fmla="*/ 1997375 w 1997375"/>
                  <a:gd name="connsiteY4" fmla="*/ 1564005 h 2235069"/>
                  <a:gd name="connsiteX5" fmla="*/ 1884560 w 1997375"/>
                  <a:gd name="connsiteY5" fmla="*/ 1758212 h 2235069"/>
                  <a:gd name="connsiteX6" fmla="*/ 1111163 w 1997375"/>
                  <a:gd name="connsiteY6" fmla="*/ 2205022 h 2235069"/>
                  <a:gd name="connsiteX7" fmla="*/ 886212 w 1997375"/>
                  <a:gd name="connsiteY7" fmla="*/ 2205022 h 2235069"/>
                  <a:gd name="connsiteX8" fmla="*/ 112136 w 1997375"/>
                  <a:gd name="connsiteY8" fmla="*/ 1758212 h 2235069"/>
                  <a:gd name="connsiteX9" fmla="*/ 0 w 1997375"/>
                  <a:gd name="connsiteY9" fmla="*/ 1564005 h 2235069"/>
                  <a:gd name="connsiteX10" fmla="*/ 0 w 1997375"/>
                  <a:gd name="connsiteY10" fmla="*/ 671064 h 2235069"/>
                  <a:gd name="connsiteX11" fmla="*/ 112136 w 1997375"/>
                  <a:gd name="connsiteY11" fmla="*/ 476179 h 2235069"/>
                  <a:gd name="connsiteX12" fmla="*/ 886212 w 1997375"/>
                  <a:gd name="connsiteY12" fmla="*/ 30048 h 2235069"/>
                  <a:gd name="connsiteX13" fmla="*/ 998433 w 1997375"/>
                  <a:gd name="connsiteY13" fmla="*/ 0 h 2235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97375" h="2235069">
                    <a:moveTo>
                      <a:pt x="998433" y="0"/>
                    </a:moveTo>
                    <a:cubicBezTo>
                      <a:pt x="1037256" y="0"/>
                      <a:pt x="1076163" y="10016"/>
                      <a:pt x="1111163" y="30048"/>
                    </a:cubicBezTo>
                    <a:lnTo>
                      <a:pt x="1884560" y="476179"/>
                    </a:lnTo>
                    <a:cubicBezTo>
                      <a:pt x="1954560" y="516921"/>
                      <a:pt x="1997375" y="590937"/>
                      <a:pt x="1997375" y="671064"/>
                    </a:cubicBezTo>
                    <a:lnTo>
                      <a:pt x="1997375" y="1564005"/>
                    </a:lnTo>
                    <a:cubicBezTo>
                      <a:pt x="1997375" y="1644132"/>
                      <a:pt x="1954560" y="1718148"/>
                      <a:pt x="1884560" y="1758212"/>
                    </a:cubicBezTo>
                    <a:lnTo>
                      <a:pt x="1111163" y="2205022"/>
                    </a:lnTo>
                    <a:cubicBezTo>
                      <a:pt x="1041163" y="2245085"/>
                      <a:pt x="955532" y="2245085"/>
                      <a:pt x="886212" y="2205022"/>
                    </a:cubicBezTo>
                    <a:lnTo>
                      <a:pt x="112136" y="1758212"/>
                    </a:lnTo>
                    <a:cubicBezTo>
                      <a:pt x="42816" y="1718148"/>
                      <a:pt x="0" y="1644132"/>
                      <a:pt x="0" y="1564005"/>
                    </a:cubicBezTo>
                    <a:lnTo>
                      <a:pt x="0" y="671064"/>
                    </a:lnTo>
                    <a:cubicBezTo>
                      <a:pt x="0" y="590937"/>
                      <a:pt x="42816" y="516921"/>
                      <a:pt x="112136" y="476179"/>
                    </a:cubicBezTo>
                    <a:lnTo>
                      <a:pt x="886212" y="30048"/>
                    </a:lnTo>
                    <a:cubicBezTo>
                      <a:pt x="920872" y="10016"/>
                      <a:pt x="959610" y="0"/>
                      <a:pt x="998433" y="0"/>
                    </a:cubicBezTo>
                    <a:close/>
                  </a:path>
                </a:pathLst>
              </a:custGeom>
              <a:gradFill flip="none" rotWithShape="1">
                <a:gsLst>
                  <a:gs pos="20000">
                    <a:srgbClr val="FFFFFF"/>
                  </a:gs>
                  <a:gs pos="100000">
                    <a:srgbClr val="DAD9D9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381000" dist="177800" dir="2700000" algn="tl" rotWithShape="0">
                  <a:prstClr val="black">
                    <a:alpha val="5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405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64B21BBA-A318-0348-3068-725D518B68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1255" y="3437886"/>
                <a:ext cx="4114800" cy="2387600"/>
              </a:xfrm>
              <a:prstGeom prst="rect">
                <a:avLst/>
              </a:prstGeom>
            </p:spPr>
            <p:txBody>
              <a:bodyPr anchor="b">
                <a:norm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r-FR" sz="5400" dirty="0">
                    <a:solidFill>
                      <a:srgbClr val="742774"/>
                    </a:solidFill>
                    <a:latin typeface="Berlin Sans FB Demi" panose="020E0802020502020306" pitchFamily="34" charset="0"/>
                    <a:ea typeface="+mn-ea"/>
                    <a:cs typeface="+mn-cs"/>
                  </a:rPr>
                  <a:t>DÉMO !</a:t>
                </a:r>
                <a:endParaRPr lang="en-US" sz="5400" dirty="0">
                  <a:solidFill>
                    <a:srgbClr val="742774"/>
                  </a:solidFill>
                  <a:latin typeface="Berlin Sans FB Demi" panose="020E0802020502020306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552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Nouveautés, liens pratiques, …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37891"/>
            <a:ext cx="7825160" cy="1213802"/>
          </a:xfrm>
        </p:spPr>
        <p:txBody>
          <a:bodyPr>
            <a:normAutofit/>
          </a:bodyPr>
          <a:lstStyle/>
          <a:p>
            <a:r>
              <a:rPr lang="fr-FR" sz="2800"/>
              <a:t>Echanger librement avec les experts de la communauté Francophone Power Platform,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"/>
    </mc:Choice>
    <mc:Fallback xmlns="">
      <p:transition spd="slow" advTm="468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85BFAD-8B99-D4F8-8C58-F6D5751F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Routage d’environnement pour Power Platform en GA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61BBA-7A63-7CB2-656B-DEFAB2809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7770" y="1483360"/>
            <a:ext cx="4516030" cy="4693603"/>
          </a:xfrm>
        </p:spPr>
        <p:txBody>
          <a:bodyPr>
            <a:normAutofit fontScale="92500"/>
          </a:bodyPr>
          <a:lstStyle/>
          <a:p>
            <a:r>
              <a:rPr lang="fr-FR" dirty="0"/>
              <a:t>Diriger automatiquement les créateurs nouveaux ou existants vers leurs propres environnements de développement personnels lorsqu’ils visitent make.powerapps.com</a:t>
            </a:r>
          </a:p>
          <a:p>
            <a:r>
              <a:rPr lang="fr-FR" dirty="0"/>
              <a:t>Cloisonnement de l’environnement</a:t>
            </a:r>
          </a:p>
          <a:p>
            <a:r>
              <a:rPr lang="fr-FR" dirty="0"/>
              <a:t>Premium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80DC94-10C2-B506-B9B1-BE4189CB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8ED52E-5961-7A6F-88BF-0B1C4AC6AEC5}"/>
              </a:ext>
            </a:extLst>
          </p:cNvPr>
          <p:cNvSpPr txBox="1"/>
          <p:nvPr/>
        </p:nvSpPr>
        <p:spPr>
          <a:xfrm>
            <a:off x="3525890" y="6176963"/>
            <a:ext cx="6849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Routage d’environnement - Power Platform | Microsoft </a:t>
            </a:r>
            <a:r>
              <a:rPr lang="fr-FR" dirty="0" err="1">
                <a:hlinkClick r:id="rId2"/>
              </a:rPr>
              <a:t>Learn</a:t>
            </a:r>
            <a:endParaRPr lang="fr-FR" dirty="0"/>
          </a:p>
        </p:txBody>
      </p:sp>
      <p:pic>
        <p:nvPicPr>
          <p:cNvPr id="1026" name="Picture 2" descr="Diagramme montrant comment les fabricants nouveaux et existants s’intègrent dans le groupe de routage et d’environnement de l’environnement.">
            <a:extLst>
              <a:ext uri="{FF2B5EF4-FFF2-40B4-BE49-F238E27FC236}">
                <a16:creationId xmlns:a16="http://schemas.microsoft.com/office/drawing/2014/main" id="{BC7A25C7-6CE6-A7E6-D898-38F0BCB8A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0" y="1435796"/>
            <a:ext cx="59436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9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B109-85B6-91CB-D741-54B2E3F5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Améliorations de l’application Mobile Power Apps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BD0452-EDFB-F5CA-8039-24E1FB007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916" y="1483360"/>
            <a:ext cx="4766883" cy="4693603"/>
          </a:xfrm>
        </p:spPr>
        <p:txBody>
          <a:bodyPr/>
          <a:lstStyle/>
          <a:p>
            <a:r>
              <a:rPr lang="fr-FR" dirty="0"/>
              <a:t>Epinglage d’une application par l’administrateur</a:t>
            </a:r>
          </a:p>
          <a:p>
            <a:r>
              <a:rPr lang="fr-FR" dirty="0"/>
              <a:t>Permettre de partager depuis l’application mobile</a:t>
            </a:r>
          </a:p>
          <a:p>
            <a:r>
              <a:rPr lang="fr-FR" dirty="0"/>
              <a:t>Mettre en favoris des applications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15188F-6469-1351-614D-0ABFD0A9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29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6C414E-8AA7-BC6C-994F-2A6A7A20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4" y="2351314"/>
            <a:ext cx="6192403" cy="30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B67F7DB-9348-8837-0C2E-9A1BF7ED33DB}"/>
              </a:ext>
            </a:extLst>
          </p:cNvPr>
          <p:cNvSpPr txBox="1"/>
          <p:nvPr/>
        </p:nvSpPr>
        <p:spPr>
          <a:xfrm>
            <a:off x="3238219" y="5853797"/>
            <a:ext cx="6848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https://learn.microsoft.com/en-us/power-apps/mobile/set-startup-app-mobile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411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865604" y="408350"/>
            <a:ext cx="6447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CALL FOR SPEAKER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DE8EFB-3071-468A-AB67-58360A8FD1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0" y="1673543"/>
            <a:ext cx="4223197" cy="422319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E112C0A-D15A-43D8-8528-EC55C1F7BF1E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 de participer et proposer une session speaker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C'est ouvert à tous et gratuit!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Déposes ton sujet de session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(15 à 20 min ) via ce formulaire &gt;&gt;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te recontactera.</a:t>
            </a:r>
          </a:p>
        </p:txBody>
      </p:sp>
    </p:spTree>
    <p:extLst>
      <p:ext uri="{BB962C8B-B14F-4D97-AF65-F5344CB8AC3E}">
        <p14:creationId xmlns:p14="http://schemas.microsoft.com/office/powerpoint/2010/main" val="381545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3B65BC-363B-A671-E490-4F250FE30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Modèles d’écran modernes Power Apps Canvas (vague 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C001FF-1024-150B-462B-0D279093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034" y="1483360"/>
            <a:ext cx="4580766" cy="4693603"/>
          </a:xfrm>
        </p:spPr>
        <p:txBody>
          <a:bodyPr/>
          <a:lstStyle/>
          <a:p>
            <a:r>
              <a:rPr lang="fr-FR" dirty="0"/>
              <a:t>Disponible en Amérique du Nord à partir du 17/06. </a:t>
            </a:r>
          </a:p>
          <a:p>
            <a:r>
              <a:rPr lang="fr-FR" dirty="0"/>
              <a:t>Cette version inclut les nouveaux modèles « En-tête et formulaire » et « En-tête et tableau ».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30267A-5249-5AB0-1589-F85904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30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CD25BB-3966-A3EF-A7F9-D13F8C142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5"/>
          <a:stretch/>
        </p:blipFill>
        <p:spPr bwMode="auto">
          <a:xfrm>
            <a:off x="645879" y="1425352"/>
            <a:ext cx="5353704" cy="506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1A8601-B36C-FD53-5A3A-A6C42BA1CEA6}"/>
              </a:ext>
            </a:extLst>
          </p:cNvPr>
          <p:cNvSpPr txBox="1"/>
          <p:nvPr/>
        </p:nvSpPr>
        <p:spPr>
          <a:xfrm>
            <a:off x="7299749" y="5078132"/>
            <a:ext cx="4359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Ajouter un écran à une application canevas et naviguer entre les écrans - Power Apps | Microsoft </a:t>
            </a:r>
            <a:r>
              <a:rPr lang="fr-FR" dirty="0" err="1">
                <a:hlinkClick r:id="rId3"/>
              </a:rPr>
              <a:t>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1148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13F8E9-38FA-9AAC-B002-6236074B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Pare-feu IP dans les environnements Power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2E9C65-7EE3-7ED6-AC6C-004301B01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998" y="1394348"/>
            <a:ext cx="3556910" cy="4693603"/>
          </a:xfrm>
        </p:spPr>
        <p:txBody>
          <a:bodyPr/>
          <a:lstStyle/>
          <a:p>
            <a:r>
              <a:rPr lang="fr-FR" dirty="0"/>
              <a:t>Bloquer l’accès via des plages IP non autorisés</a:t>
            </a:r>
          </a:p>
          <a:p>
            <a:r>
              <a:rPr lang="fr-FR" dirty="0"/>
              <a:t>Réduit la menace par vol de jeton</a:t>
            </a:r>
          </a:p>
          <a:p>
            <a:r>
              <a:rPr lang="fr-FR" dirty="0" err="1"/>
              <a:t>Preview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346532-D250-57CB-8ED0-60111C7B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31</a:t>
            </a:fld>
            <a:endParaRPr lang="fr-FR"/>
          </a:p>
        </p:txBody>
      </p:sp>
      <p:pic>
        <p:nvPicPr>
          <p:cNvPr id="2050" name="Picture 2" descr="Diagramme illustrant la fonction de pare-feu IP dans Dataverse.">
            <a:extLst>
              <a:ext uri="{FF2B5EF4-FFF2-40B4-BE49-F238E27FC236}">
                <a16:creationId xmlns:a16="http://schemas.microsoft.com/office/drawing/2014/main" id="{7C3FBD83-C38C-C34B-894C-7A135B4E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9" y="1975037"/>
            <a:ext cx="6975039" cy="30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42F347-10CE-7817-5D98-AD0AA267E788}"/>
              </a:ext>
            </a:extLst>
          </p:cNvPr>
          <p:cNvSpPr txBox="1"/>
          <p:nvPr/>
        </p:nvSpPr>
        <p:spPr>
          <a:xfrm>
            <a:off x="260968" y="5441620"/>
            <a:ext cx="6849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Pare-feu IP dans les environnements Power Platform - Power Platform | Microsoft </a:t>
            </a:r>
            <a:r>
              <a:rPr lang="fr-FR" dirty="0" err="1">
                <a:hlinkClick r:id="rId3"/>
              </a:rPr>
              <a:t>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5698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ERD (</a:t>
            </a:r>
            <a:r>
              <a:rPr lang="fr-FR" dirty="0" err="1"/>
              <a:t>Entity</a:t>
            </a:r>
            <a:r>
              <a:rPr lang="fr-FR" dirty="0"/>
              <a:t> Relationship Diagram)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45E2C5-48A9-5963-CEC0-CD22573D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950" y="1483360"/>
            <a:ext cx="3625850" cy="4693603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hlinkClick r:id="rId2"/>
              </a:rPr>
              <a:t>Accès en </a:t>
            </a:r>
            <a:r>
              <a:rPr lang="fr-FR" dirty="0" err="1">
                <a:hlinkClick r:id="rId2"/>
              </a:rPr>
              <a:t>preview</a:t>
            </a:r>
            <a:endParaRPr lang="fr-FR" dirty="0"/>
          </a:p>
          <a:p>
            <a:r>
              <a:rPr lang="fr-FR" dirty="0"/>
              <a:t>Créer des tables avec des relations plus facilement à partir d’Excel, SharePoint …</a:t>
            </a:r>
          </a:p>
          <a:p>
            <a:r>
              <a:rPr lang="fr-FR" dirty="0"/>
              <a:t>Afficher le schéma de données et des exemples de données </a:t>
            </a:r>
          </a:p>
          <a:p>
            <a:r>
              <a:rPr lang="fr-FR" dirty="0"/>
              <a:t>Intégration de </a:t>
            </a:r>
            <a:r>
              <a:rPr lang="fr-FR" dirty="0" err="1"/>
              <a:t>Copilot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9A001-9DE3-F585-95A3-A205A50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32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A7ACFA-1826-308C-D31B-275E3F7D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687438"/>
            <a:ext cx="7429500" cy="37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B24386-046A-9F5F-7350-42D58FA9F0C5}"/>
              </a:ext>
            </a:extLst>
          </p:cNvPr>
          <p:cNvSpPr txBox="1"/>
          <p:nvPr/>
        </p:nvSpPr>
        <p:spPr>
          <a:xfrm>
            <a:off x="554090" y="5530632"/>
            <a:ext cx="6849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Utilisation de modèles de données complexes dans une vue ERD assistée par </a:t>
            </a:r>
            <a:r>
              <a:rPr lang="fr-FR" dirty="0" err="1">
                <a:hlinkClick r:id="rId4"/>
              </a:rPr>
              <a:t>Copilot</a:t>
            </a:r>
            <a:r>
              <a:rPr lang="fr-FR" dirty="0">
                <a:hlinkClick r:id="rId4"/>
              </a:rPr>
              <a:t> - Microsoft Power Platform Blog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393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Reconnaissance de licences inter tenant Power Apps à l’aide de Dataverse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45E2C5-48A9-5963-CEC0-CD22573D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050" y="1483360"/>
            <a:ext cx="4095750" cy="469360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Canevas et Model Driven</a:t>
            </a:r>
          </a:p>
          <a:p>
            <a:r>
              <a:rPr lang="fr-FR" dirty="0"/>
              <a:t>Power Apps reconnaît les droits d’utilisation dont dispose l’utilisateur à la fois dans leur locataire principal ou dans le tenant de ressources (où l’application est hébergée). </a:t>
            </a:r>
          </a:p>
          <a:p>
            <a:r>
              <a:rPr lang="fr-FR" dirty="0" err="1"/>
              <a:t>Preview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9A001-9DE3-F585-95A3-A205A50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33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01489D-75C2-CA1F-5A87-F1F688F51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079228"/>
            <a:ext cx="6705600" cy="21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096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Desktop Flow : connecteur Dataverse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45E2C5-48A9-5963-CEC0-CD22573D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427" y="1483360"/>
            <a:ext cx="5032373" cy="4693603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Ajouter une nouvelle ligne à l’environnement sélectionné</a:t>
            </a:r>
          </a:p>
          <a:p>
            <a:r>
              <a:rPr lang="fr-FR" dirty="0"/>
              <a:t>Supprimer une ligne de l’environnement sélectionné</a:t>
            </a:r>
          </a:p>
          <a:p>
            <a:r>
              <a:rPr lang="fr-FR" dirty="0"/>
              <a:t>Télécharger un fichier ou une image à partir de l’environnement sélectionné</a:t>
            </a:r>
          </a:p>
          <a:p>
            <a:r>
              <a:rPr lang="fr-FR" dirty="0"/>
              <a:t>Obtenir une ligne par ID à partir de l’environnement sélectionné</a:t>
            </a:r>
          </a:p>
          <a:p>
            <a:r>
              <a:rPr lang="fr-FR" dirty="0"/>
              <a:t>Répertorier les lignes de l’environnement sélectionné</a:t>
            </a:r>
          </a:p>
          <a:p>
            <a:r>
              <a:rPr lang="fr-FR" dirty="0"/>
              <a:t>Effectuer une action liée dans l’environnement sélectionné</a:t>
            </a:r>
          </a:p>
          <a:p>
            <a:r>
              <a:rPr lang="fr-FR" dirty="0"/>
              <a:t>Effectuer une action non liée dans l’environnement sélectionné</a:t>
            </a:r>
          </a:p>
          <a:p>
            <a:r>
              <a:rPr lang="fr-FR" dirty="0"/>
              <a:t>Associer des lignes dans l’environnement sélectionné</a:t>
            </a:r>
          </a:p>
          <a:p>
            <a:r>
              <a:rPr lang="fr-FR" dirty="0"/>
              <a:t>Dissocier les lignes dans l’environnement sélectionné</a:t>
            </a:r>
          </a:p>
          <a:p>
            <a:r>
              <a:rPr lang="fr-FR" dirty="0"/>
              <a:t>Mettre à jour une ligne dans l’environnement sélectionné</a:t>
            </a:r>
          </a:p>
          <a:p>
            <a:r>
              <a:rPr lang="fr-FR" dirty="0"/>
              <a:t>Téléchargement d’un fichier ou d’une image dans l’environnement sélectionné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9A001-9DE3-F585-95A3-A205A50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34</a:t>
            </a:fld>
            <a:endParaRPr lang="fr-FR"/>
          </a:p>
        </p:txBody>
      </p:sp>
      <p:pic>
        <p:nvPicPr>
          <p:cNvPr id="3074" name="Picture 2" descr="Power BI embedded as system dashboard in model-driven apps (preview)">
            <a:extLst>
              <a:ext uri="{FF2B5EF4-FFF2-40B4-BE49-F238E27FC236}">
                <a16:creationId xmlns:a16="http://schemas.microsoft.com/office/drawing/2014/main" id="{48B183A9-9C39-82A4-D939-A1788BC0B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695450"/>
            <a:ext cx="5238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249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Utiliser Power Fx dans Power Pages pour créer du contenu dynamique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45E2C5-48A9-5963-CEC0-CD22573D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650" y="1483360"/>
            <a:ext cx="4629150" cy="469360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Power Fx est intégré au studio de design Power Pages, de sorte que les créateurs peuvent facilement créer des pages Web avec du contenu dynamique</a:t>
            </a:r>
          </a:p>
          <a:p>
            <a:r>
              <a:rPr lang="fr-FR" dirty="0"/>
              <a:t>Les composants Texte, Image, Bouton et </a:t>
            </a:r>
            <a:r>
              <a:rPr lang="fr-FR" dirty="0" err="1"/>
              <a:t>Iframe</a:t>
            </a:r>
            <a:r>
              <a:rPr lang="fr-FR" dirty="0"/>
              <a:t> disposent désormais d’une nouvelle commande « fx » qui permet aux créateurs d’écrire des formules et des expressions de type Excel.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9A001-9DE3-F585-95A3-A205A50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35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1042C5-B147-E2A7-FCF6-141F7F72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49" y="1599576"/>
            <a:ext cx="6208455" cy="369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23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285851" y="408350"/>
            <a:ext cx="960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SATISFAIT ? UNE REMARQUE 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89071-F8C2-4982-B097-5B35F10D12D6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Votre avis nous intéresse 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Répondez à l’enquête via ce formulaire (1 min)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adapte le format et les sujets en fonction de vos retours 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Un grand 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5246EE-92BF-473B-8BD9-82A97324B5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53" y="1496629"/>
            <a:ext cx="5020763" cy="5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1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C059D25-7A38-43A3-8E8B-18133EEDD495}"/>
              </a:ext>
            </a:extLst>
          </p:cNvPr>
          <p:cNvGrpSpPr/>
          <p:nvPr/>
        </p:nvGrpSpPr>
        <p:grpSpPr>
          <a:xfrm>
            <a:off x="5109594" y="5377757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261B27-14F1-4265-87BD-1912292B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93546697-4A19-47AD-A83F-AA830352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7C1C04E-B621-48BB-B503-C71A47A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FEE567DB-C1C8-4767-8921-1DC7CAA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E808B56-17CD-457A-A29D-52C2411EB2F0}"/>
              </a:ext>
            </a:extLst>
          </p:cNvPr>
          <p:cNvGrpSpPr/>
          <p:nvPr/>
        </p:nvGrpSpPr>
        <p:grpSpPr>
          <a:xfrm>
            <a:off x="153039" y="4023815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7233D227-EBB8-4F5D-88D1-F57DB65E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5139FC1-F8C5-48DD-AF58-E3E771A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7B70F66-F788-468C-AC9E-376F92E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799E89-1C5C-409C-9CA2-264639973365}"/>
              </a:ext>
            </a:extLst>
          </p:cNvPr>
          <p:cNvGrpSpPr/>
          <p:nvPr/>
        </p:nvGrpSpPr>
        <p:grpSpPr>
          <a:xfrm>
            <a:off x="7268162" y="-261344"/>
            <a:ext cx="2587071" cy="1911793"/>
            <a:chOff x="7302905" y="888738"/>
            <a:chExt cx="2587071" cy="19117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223085C-334F-47DB-B166-DF7E295A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7666DF7-B360-4ED4-A71D-F6F81731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A646E4D-3661-4694-AEF3-C7BCD91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F72912-2E4A-42A8-9959-ED66404892CF}"/>
              </a:ext>
            </a:extLst>
          </p:cNvPr>
          <p:cNvGrpSpPr/>
          <p:nvPr/>
        </p:nvGrpSpPr>
        <p:grpSpPr>
          <a:xfrm>
            <a:off x="2161375" y="269286"/>
            <a:ext cx="2340716" cy="1719715"/>
            <a:chOff x="62249" y="880925"/>
            <a:chExt cx="2340716" cy="1719715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17FD919-4F24-496E-B171-654F5FF4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6A08DBE-5EB0-41B3-AE0B-13F658ED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D3D168D3-B082-4C18-A54B-5332E184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BD30A42-7C73-4575-AB8C-7521B8DE3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5468" y="3160449"/>
            <a:ext cx="491259" cy="49125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02CCCE3F-971A-4CBC-BD1E-15B4E9E49E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0118" y="3166015"/>
            <a:ext cx="491259" cy="49125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076493A-E0BD-4EF7-8750-7745B20194A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0291" y="3166015"/>
            <a:ext cx="491259" cy="49125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4228E97-B42F-4AC5-8A3E-84D4D594B3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70344" y="3166439"/>
            <a:ext cx="490835" cy="49083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21C0080-57A8-4898-95D2-246BCAD3BF04}"/>
              </a:ext>
            </a:extLst>
          </p:cNvPr>
          <p:cNvGrpSpPr/>
          <p:nvPr/>
        </p:nvGrpSpPr>
        <p:grpSpPr>
          <a:xfrm>
            <a:off x="10253480" y="3681339"/>
            <a:ext cx="1755853" cy="1576168"/>
            <a:chOff x="10854242" y="1455130"/>
            <a:chExt cx="1238155" cy="1111451"/>
          </a:xfrm>
          <a:solidFill>
            <a:srgbClr val="0B556A">
              <a:alpha val="55000"/>
            </a:srgbClr>
          </a:solidFill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279CC21-417E-415C-91CA-A8445BDB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141692" y="1488894"/>
              <a:ext cx="794518" cy="916751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4DE29018-59E4-4A9E-8A10-5004887A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634957" y="1455130"/>
              <a:ext cx="457440" cy="527815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94D5B2-00A2-4E6E-838C-8375387F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854242" y="1831917"/>
              <a:ext cx="636709" cy="734664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3FD1E243-BA9F-49AD-88A3-79F65572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25127" y="1487414"/>
              <a:ext cx="429460" cy="495531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82669D80-3993-4CEB-8E65-AA87D15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555336" y="2060315"/>
              <a:ext cx="429460" cy="495531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039521D-5521-4FA9-B27E-40DF9488BA9B}"/>
              </a:ext>
            </a:extLst>
          </p:cNvPr>
          <p:cNvSpPr txBox="1"/>
          <p:nvPr/>
        </p:nvSpPr>
        <p:spPr>
          <a:xfrm>
            <a:off x="3060270" y="2033253"/>
            <a:ext cx="5038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>
                <a:solidFill>
                  <a:schemeClr val="tx1">
                    <a:lumMod val="65000"/>
                    <a:lumOff val="35000"/>
                  </a:schemeClr>
                </a:solidFill>
                <a:latin typeface="Congenial Black" panose="020B0604020202020204" pitchFamily="2" charset="0"/>
              </a:rPr>
              <a:t>A  la  prochaine 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D78EB7-563C-4025-87ED-8064992121A5}"/>
              </a:ext>
            </a:extLst>
          </p:cNvPr>
          <p:cNvSpPr txBox="1"/>
          <p:nvPr/>
        </p:nvSpPr>
        <p:spPr>
          <a:xfrm>
            <a:off x="834369" y="3863099"/>
            <a:ext cx="949036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Mercredi </a:t>
            </a: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31</a:t>
            </a:r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 juillet à </a:t>
            </a:r>
            <a:r>
              <a:rPr lang="fr-FR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13h</a:t>
            </a:r>
            <a:endParaRPr lang="fr-FR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/>
              <a:cs typeface="Segoe UI Semibold"/>
            </a:endParaRP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256F5A27-48B0-1AE6-BE61-711E808F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25" y="3160449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3600" dirty="0"/>
              <a:t>Créer et déployer une solution de suivi de l’expérience utilisateur (In-App Feedback).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7825160" cy="2450405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2000" dirty="0"/>
              <a:t>Comment créer une solution de notation sur le retour utilisateur et la mettre à l'échelle.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2000" dirty="0"/>
              <a:t>Démonstration via la création d'un composant Power Apps, de connecteurs standard et du stockage de la data (Dataverse ou SharePoint).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2000" dirty="0"/>
              <a:t>Comment Intégrer cette solution complète -sur la notion du "retour utilisateur" - au catalogue d'application Power Apps de votre environnent</a:t>
            </a:r>
            <a:r>
              <a:rPr lang="fr-FR" sz="1800" dirty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8" y="3602037"/>
            <a:ext cx="2686598" cy="2853083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fr-FR" sz="2800">
                <a:latin typeface="Bahnschrift Light SemiCondensed"/>
                <a:cs typeface="Segoe UI"/>
              </a:rPr>
              <a:t>Pascal CASTI</a:t>
            </a:r>
            <a:br>
              <a:rPr lang="fr-FR">
                <a:latin typeface="Bahnschrift Light SemiCondensed" panose="020B0502040204020203" pitchFamily="34" charset="0"/>
              </a:rPr>
            </a:br>
            <a:endParaRPr lang="fr-FR">
              <a:latin typeface="Bahnschrift Light SemiCondensed" panose="020B0502040204020203" pitchFamily="34" charset="0"/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br>
              <a:rPr lang="fr-FR" dirty="0">
                <a:latin typeface="Bahnschrift Light SemiCondensed" panose="020B0502040204020203" pitchFamily="34" charset="0"/>
              </a:rPr>
            </a:br>
            <a:r>
              <a:rPr lang="en-US" sz="2000" dirty="0">
                <a:latin typeface="Bahnschrift Light SemiCondensed"/>
                <a:cs typeface="Segoe UI"/>
              </a:rPr>
              <a:t>Power Platform Master | Consultant </a:t>
            </a:r>
            <a:r>
              <a:rPr lang="en-US" sz="2000">
                <a:latin typeface="Bahnschrift Light SemiCondensed"/>
                <a:cs typeface="Segoe UI"/>
              </a:rPr>
              <a:t>+ Trainer | Independent Filmmaker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1600">
                <a:latin typeface="Bahnschrift Light SemiCondensed"/>
                <a:cs typeface="Segoe UI"/>
              </a:rPr>
              <a:t>linkedin.com/in/pascal-casti</a:t>
            </a:r>
            <a:endParaRPr lang="en-US" sz="1600" dirty="0">
              <a:latin typeface="Bahnschrift Light SemiCondensed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08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B0391-F5A1-7E4E-F176-3B3920A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45E2C5-48A9-5963-CEC0-CD22573DA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Du contexte avec Les composants d’entreprise</a:t>
            </a:r>
          </a:p>
          <a:p>
            <a:r>
              <a:rPr lang="fr-FR"/>
              <a:t>La customer experience</a:t>
            </a:r>
          </a:p>
          <a:p>
            <a:r>
              <a:rPr lang="fr-FR"/>
              <a:t>Les prérequis</a:t>
            </a:r>
          </a:p>
          <a:p>
            <a:r>
              <a:rPr lang="fr-FR"/>
              <a:t>Démo du composant déjà installé</a:t>
            </a:r>
          </a:p>
          <a:p>
            <a:r>
              <a:rPr lang="fr-FR"/>
              <a:t>Le design</a:t>
            </a:r>
          </a:p>
          <a:p>
            <a:r>
              <a:rPr lang="fr-FR"/>
              <a:t>Les interactions</a:t>
            </a:r>
          </a:p>
          <a:p>
            <a:r>
              <a:rPr lang="fr-FR"/>
              <a:t>Réél: L’integration dans un App</a:t>
            </a:r>
          </a:p>
          <a:p>
            <a:r>
              <a:rPr lang="fr-FR"/>
              <a:t>Le code !</a:t>
            </a:r>
          </a:p>
          <a:p>
            <a:r>
              <a:rPr lang="fr-FR"/>
              <a:t>La mise à l’echelle</a:t>
            </a:r>
          </a:p>
          <a:p>
            <a:r>
              <a:rPr lang="fr-FR"/>
              <a:t>Solution d’enterprise: l’ AdminBack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9A001-9DE3-F585-95A3-A205A50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653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21A955A-993C-1A7A-669F-06A44F9248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320" y="1024467"/>
            <a:ext cx="5994400" cy="37549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/>
              <a:t>Les Makers de mon enterprise développent une série de composants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/>
              <a:t>Ces composants doivent être centralisé et accèssible au Maker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/>
              <a:t>Ils doivents être simple et le plus autonome possible</a:t>
            </a:r>
          </a:p>
          <a:p>
            <a:endParaRPr lang="en-US" b="1"/>
          </a:p>
          <a:p>
            <a:endParaRPr lang="en-US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2DFCF-00E9-38FA-6D9A-FEB3B07EF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 Du contexte 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DDBEDF-7F56-EB81-D4C5-73D7C724EB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440E9-16CE-CF15-BBD4-6526F840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02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93C2-F91D-FF50-81FE-2DF3A68E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 “customer experience”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5278F-989C-BD01-4F4A-AB66F041A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DEEF6-0748-F8BA-46F0-AD15FFF9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7</a:t>
            </a:fld>
            <a:endParaRPr lang="fr-FR"/>
          </a:p>
        </p:txBody>
      </p:sp>
      <p:pic>
        <p:nvPicPr>
          <p:cNvPr id="5" name="Picture 2" descr="User experience feedback with smiley emoticons Vector Image">
            <a:extLst>
              <a:ext uri="{FF2B5EF4-FFF2-40B4-BE49-F238E27FC236}">
                <a16:creationId xmlns:a16="http://schemas.microsoft.com/office/drawing/2014/main" id="{F6B1D28F-8FC1-D5A4-7875-A5D7303A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99766" l="6367" r="90000">
                        <a14:foregroundMark x1="35273" y1="67135" x2="29492" y2="79906"/>
                        <a14:foregroundMark x1="37695" y1="55536" x2="29102" y2="63913"/>
                        <a14:foregroundMark x1="29102" y1="63913" x2="23086" y2="80785"/>
                        <a14:foregroundMark x1="27969" y1="61101" x2="19219" y2="90510"/>
                        <a14:foregroundMark x1="19219" y1="90510" x2="17266" y2="93087"/>
                        <a14:foregroundMark x1="15000" y1="91740" x2="15898" y2="95079"/>
                        <a14:foregroundMark x1="13828" y1="91271" x2="6367" y2="99766"/>
                        <a14:backgroundMark x1="30391" y1="92853" x2="52422" y2="92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2159">
            <a:off x="1049418" y="1511210"/>
            <a:ext cx="4323000" cy="288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ush-button rating system in a bathroom in OK. : r/mildlyinteresting">
            <a:extLst>
              <a:ext uri="{FF2B5EF4-FFF2-40B4-BE49-F238E27FC236}">
                <a16:creationId xmlns:a16="http://schemas.microsoft.com/office/drawing/2014/main" id="{D05C7F19-FE94-9ED5-A77D-ECA03EF06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8" t="7026" r="3601" b="27660"/>
          <a:stretch/>
        </p:blipFill>
        <p:spPr bwMode="auto">
          <a:xfrm>
            <a:off x="7366770" y="1637510"/>
            <a:ext cx="3482502" cy="3799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78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4F59-44B6-DBF9-A6A8-AB8A8749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outils de feedback existant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E1F2-4C2A-B1AA-E66E-120C51314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S’inspirer de ce qui se fait dans le monde des Apps</a:t>
            </a:r>
          </a:p>
          <a:p>
            <a:pPr lvl="1"/>
            <a:r>
              <a:rPr lang="fr-FR"/>
              <a:t>UI/ UX des Smartphones (Ios , Android, etc.)</a:t>
            </a:r>
          </a:p>
          <a:p>
            <a:pPr lvl="1"/>
            <a:r>
              <a:rPr lang="fr-FR"/>
              <a:t>Les grand éditeur (Adobe, Microsoft, etc. 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7CFE5-6672-78F2-C82C-0DB8206D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8</a:t>
            </a:fld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B022E08-250A-1F34-6F8A-463F298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94" y="3280832"/>
            <a:ext cx="4836106" cy="27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app-rating-prompts">
            <a:extLst>
              <a:ext uri="{FF2B5EF4-FFF2-40B4-BE49-F238E27FC236}">
                <a16:creationId xmlns:a16="http://schemas.microsoft.com/office/drawing/2014/main" id="{EDC125AB-042C-9E48-4841-1D3A657A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66" y="3280833"/>
            <a:ext cx="2072234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AB2376-3999-41AD-1988-0F76A8C58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2464" r="1049"/>
          <a:stretch/>
        </p:blipFill>
        <p:spPr>
          <a:xfrm>
            <a:off x="7084159" y="2197155"/>
            <a:ext cx="4449288" cy="41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6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A4F-32DB-4990-508A-4EBA6042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 prérequis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4F25-EA91-FCA2-5A20-B26ADF086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Disposé d’une </a:t>
            </a:r>
            <a:r>
              <a:rPr lang="fr-FR" b="1"/>
              <a:t>Bibliothèque de composants </a:t>
            </a:r>
          </a:p>
          <a:p>
            <a:r>
              <a:rPr lang="fr-FR"/>
              <a:t>Optionel : 2 environnements DEV, PROD (pour la mise à l’echelle)</a:t>
            </a:r>
          </a:p>
          <a:p>
            <a:r>
              <a:rPr lang="fr-FR"/>
              <a:t>Création du composant:  in-App Feedback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Dans votre Application:</a:t>
            </a:r>
          </a:p>
          <a:p>
            <a:pPr lvl="1"/>
            <a:r>
              <a:rPr lang="fr-FR" b="1"/>
              <a:t>Parametre:</a:t>
            </a:r>
            <a:r>
              <a:rPr lang="fr-FR"/>
              <a:t> utilise la fonctrion PDF()</a:t>
            </a:r>
          </a:p>
          <a:p>
            <a:pPr lvl="1"/>
            <a:r>
              <a:rPr lang="fr-FR" b="1" i="1"/>
              <a:t>un formulaire</a:t>
            </a:r>
            <a:r>
              <a:rPr lang="fr-FR" i="1"/>
              <a:t> (avec seulement la PJ)</a:t>
            </a:r>
          </a:p>
          <a:p>
            <a:pPr lvl="1"/>
            <a:r>
              <a:rPr lang="fr-FR" b="1"/>
              <a:t>un control</a:t>
            </a:r>
            <a:r>
              <a:rPr lang="fr-FR"/>
              <a:t> (icone par example) pour lancer le feedback</a:t>
            </a:r>
          </a:p>
          <a:p>
            <a:endParaRPr lang="fr-FR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13B8E-D071-CD64-C919-1185F355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231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cb512-8caa-4c62-a230-b198bf2f1b24">
      <Terms xmlns="http://schemas.microsoft.com/office/infopath/2007/PartnerControls"/>
    </lcf76f155ced4ddcb4097134ff3c332f>
    <TaxCatchAll xmlns="d846f08c-19f0-42fa-9c9e-63f1d88fd12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FDDD2F733E347B6C86CF7AC2D7005" ma:contentTypeVersion="13" ma:contentTypeDescription="Crée un document." ma:contentTypeScope="" ma:versionID="f2c2fc64a0fcfd9a077f2e7a7b4ee1b6">
  <xsd:schema xmlns:xsd="http://www.w3.org/2001/XMLSchema" xmlns:xs="http://www.w3.org/2001/XMLSchema" xmlns:p="http://schemas.microsoft.com/office/2006/metadata/properties" xmlns:ns2="5d8cb512-8caa-4c62-a230-b198bf2f1b24" xmlns:ns3="d846f08c-19f0-42fa-9c9e-63f1d88fd12e" targetNamespace="http://schemas.microsoft.com/office/2006/metadata/properties" ma:root="true" ma:fieldsID="c0f63f06624cfd5835755ad3f969342e" ns2:_="" ns3:_="">
    <xsd:import namespace="5d8cb512-8caa-4c62-a230-b198bf2f1b24"/>
    <xsd:import namespace="d846f08c-19f0-42fa-9c9e-63f1d88fd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b512-8caa-4c62-a230-b198bf2f1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6f08c-19f0-42fa-9c9e-63f1d88fd12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0466ca-7a19-4d0a-a2d3-4329d9da2148}" ma:internalName="TaxCatchAll" ma:showField="CatchAllData" ma:web="d846f08c-19f0-42fa-9c9e-63f1d88fd1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18C74F-8C52-466E-A10D-4AD6BA5C27E3}">
  <ds:schemaRefs>
    <ds:schemaRef ds:uri="http://schemas.microsoft.com/office/2006/documentManagement/types"/>
    <ds:schemaRef ds:uri="http://purl.org/dc/dcmitype/"/>
    <ds:schemaRef ds:uri="5d8cb512-8caa-4c62-a230-b198bf2f1b24"/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d846f08c-19f0-42fa-9c9e-63f1d88fd12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3EAFE8F-19D4-4DA1-89CB-BD4F9946F69D}">
  <ds:schemaRefs>
    <ds:schemaRef ds:uri="5d8cb512-8caa-4c62-a230-b198bf2f1b24"/>
    <ds:schemaRef ds:uri="d846f08c-19f0-42fa-9c9e-63f1d88fd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80EE8E1-327A-4CDF-BD4F-6C5C8D6E4E3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b018828-7de2-4a4d-a6a3-c8b8e37ec00f}" enabled="1" method="Privileged" siteId="{8ff2b1a2-2b26-4d76-941e-32c976e307ce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1510</Words>
  <Application>Microsoft Office PowerPoint</Application>
  <PresentationFormat>Grand écran</PresentationFormat>
  <Paragraphs>206</Paragraphs>
  <Slides>37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53" baseType="lpstr">
      <vt:lpstr>Anton</vt:lpstr>
      <vt:lpstr>-apple-system</vt:lpstr>
      <vt:lpstr>Arial</vt:lpstr>
      <vt:lpstr>Bahnschrift Light SemiCondensed</vt:lpstr>
      <vt:lpstr>Berlin Sans FB</vt:lpstr>
      <vt:lpstr>Berlin Sans FB Demi</vt:lpstr>
      <vt:lpstr>Calibri</vt:lpstr>
      <vt:lpstr>Calibri Light</vt:lpstr>
      <vt:lpstr>Congenial Black</vt:lpstr>
      <vt:lpstr>Consolas</vt:lpstr>
      <vt:lpstr>Menlo</vt:lpstr>
      <vt:lpstr>Poppins</vt:lpstr>
      <vt:lpstr>Segoe UI</vt:lpstr>
      <vt:lpstr>Segoe UI Semibold</vt:lpstr>
      <vt:lpstr>Thème Office</vt:lpstr>
      <vt:lpstr>Conception personnalisée</vt:lpstr>
      <vt:lpstr>Présentation PowerPoint</vt:lpstr>
      <vt:lpstr>Présentation PowerPoint</vt:lpstr>
      <vt:lpstr>Présentation PowerPoint</vt:lpstr>
      <vt:lpstr>Créer et déployer une solution de suivi de l’expérience utilisateur (In-App Feedback).</vt:lpstr>
      <vt:lpstr>Agenda</vt:lpstr>
      <vt:lpstr> Du contexte !</vt:lpstr>
      <vt:lpstr>La “customer experience”</vt:lpstr>
      <vt:lpstr>Les outils de feedback existant</vt:lpstr>
      <vt:lpstr>Les prérequis</vt:lpstr>
      <vt:lpstr>Démo du composant</vt:lpstr>
      <vt:lpstr>CODE – Les interactions </vt:lpstr>
      <vt:lpstr>Intégration dans un app – P1</vt:lpstr>
      <vt:lpstr>Intégration dans un app – P2</vt:lpstr>
      <vt:lpstr>Exemple de propriété dans votre App</vt:lpstr>
      <vt:lpstr>Un peu de CODE !</vt:lpstr>
      <vt:lpstr>Mise à l’echelle &amp; Conclusion</vt:lpstr>
      <vt:lpstr>Bibliothèque de composants, expérience utilisateur cohérente et diminution du temps de développement.</vt:lpstr>
      <vt:lpstr>INTRODUCTION</vt:lpstr>
      <vt:lpstr>INTRODUCTION</vt:lpstr>
      <vt:lpstr>INTRODUCTION</vt:lpstr>
      <vt:lpstr>INTRODUCTION</vt:lpstr>
      <vt:lpstr>PROPRIÉTÉS</vt:lpstr>
      <vt:lpstr>PROPRIÉTÉS</vt:lpstr>
      <vt:lpstr>PROPRIÉTÉS</vt:lpstr>
      <vt:lpstr>RESTRICTIONS</vt:lpstr>
      <vt:lpstr>Présentation PowerPoint</vt:lpstr>
      <vt:lpstr>Nouveautés, liens pratiques, …</vt:lpstr>
      <vt:lpstr>Routage d’environnement pour Power Platform en GA</vt:lpstr>
      <vt:lpstr>Améliorations de l’application Mobile Power Apps</vt:lpstr>
      <vt:lpstr>Modèles d’écran modernes Power Apps Canvas (vague 2)</vt:lpstr>
      <vt:lpstr>Pare-feu IP dans les environnements Power Platform</vt:lpstr>
      <vt:lpstr>ERD (Entity Relationship Diagram)</vt:lpstr>
      <vt:lpstr>Reconnaissance de licences inter tenant Power Apps à l’aide de Dataverse</vt:lpstr>
      <vt:lpstr>Desktop Flow : connecteur Dataverse</vt:lpstr>
      <vt:lpstr>Utiliser Power Fx dans Power Pages pour créer du contenu dynamique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GALLIS</dc:creator>
  <cp:lastModifiedBy>David Vachala</cp:lastModifiedBy>
  <cp:revision>1</cp:revision>
  <dcterms:created xsi:type="dcterms:W3CDTF">2022-03-01T10:43:55Z</dcterms:created>
  <dcterms:modified xsi:type="dcterms:W3CDTF">2024-06-26T11:38:08Z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0x010100260FDDD2F733E347B6C86CF7AC2D7005</vt:lpwstr>
  </property>
  <property fmtid="{D5CDD505-2E9C-101B-9397-08002B2CF9AE}" pid="3" name="MediaServiceImageTags">
    <vt:lpwstr/>
  </property>
  <property fmtid="{D5CDD505-2E9C-101B-9397-08002B2CF9AE}" pid="4" name="MSIP_Label_defa4170-0d19-0005-0004-bc88714345d2_Name">
    <vt:lpwstr>defa4170-0d19-0005-0004-bc88714345d2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2023-05-30T21:27:25Z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ActionId">
    <vt:lpwstr>8d6a0b0b-83e3-4985-80b5-c82a3ebc6303</vt:lpwstr>
  </property>
  <property fmtid="{D5CDD505-2E9C-101B-9397-08002B2CF9AE}" pid="9" name="MSIP_Label_defa4170-0d19-0005-0004-bc88714345d2_SiteId">
    <vt:lpwstr>f4b283ed-f5b9-4bbb-9f0d-086957909c68</vt:lpwstr>
  </property>
  <property fmtid="{D5CDD505-2E9C-101B-9397-08002B2CF9AE}" pid="10" name="MSIP_Label_defa4170-0d19-0005-0004-bc88714345d2_Method">
    <vt:lpwstr>Standard</vt:lpwstr>
  </property>
</Properties>
</file>